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4"/>
  </p:notesMasterIdLst>
  <p:handoutMasterIdLst>
    <p:handoutMasterId r:id="rId5"/>
  </p:handoutMasterIdLst>
  <p:sldIdLst>
    <p:sldId id="308" r:id="rId2"/>
    <p:sldId id="270" r:id="rId3"/>
  </p:sldIdLst>
  <p:sldSz cx="6858000" cy="9906000" type="A4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2C45"/>
    <a:srgbClr val="272F54"/>
    <a:srgbClr val="3B2C41"/>
    <a:srgbClr val="1594A3"/>
    <a:srgbClr val="6AB272"/>
    <a:srgbClr val="82A698"/>
    <a:srgbClr val="59535D"/>
    <a:srgbClr val="507F9A"/>
    <a:srgbClr val="13669A"/>
    <a:srgbClr val="8DC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18" autoAdjust="0"/>
    <p:restoredTop sz="81477" autoAdjust="0"/>
  </p:normalViewPr>
  <p:slideViewPr>
    <p:cSldViewPr snapToGrid="0">
      <p:cViewPr varScale="1">
        <p:scale>
          <a:sx n="50" d="100"/>
          <a:sy n="50" d="100"/>
        </p:scale>
        <p:origin x="3043" y="53"/>
      </p:cViewPr>
      <p:guideLst>
        <p:guide orient="horz" pos="2160"/>
        <p:guide pos="3840"/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-288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4FF8B-A2C7-4889-87D9-6CF6DC046029}" type="datetimeFigureOut">
              <a:rPr lang="fr-FR" smtClean="0"/>
              <a:t>13/01/2022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12FC8-5DAC-4928-AD61-A5008B7ADB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217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E82FA-97FE-4E4D-AFB2-0014CC9FEB3F}" type="datetimeFigureOut">
              <a:rPr lang="fr-FR" smtClean="0"/>
              <a:t>13/01/2022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2BB93-525B-4E24-8D64-BB3299002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779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2BB93-525B-4E24-8D64-BB3299002BB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3654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g"/><Relationship Id="rId7" Type="http://schemas.openxmlformats.org/officeDocument/2006/relationships/image" Target="../media/image6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1.png"/><Relationship Id="rId5" Type="http://schemas.openxmlformats.org/officeDocument/2006/relationships/image" Target="../media/image4.jp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1082"/>
            <a:ext cx="6858000" cy="3686607"/>
          </a:xfrm>
          <a:prstGeom prst="rect">
            <a:avLst/>
          </a:prstGeom>
          <a:effectLst/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0" t="18791" r="14359" b="21962"/>
          <a:stretch/>
        </p:blipFill>
        <p:spPr>
          <a:xfrm>
            <a:off x="2748560" y="2775442"/>
            <a:ext cx="4109441" cy="3371978"/>
          </a:xfrm>
          <a:prstGeom prst="rect">
            <a:avLst/>
          </a:prstGeom>
          <a:effectLst/>
        </p:spPr>
      </p:pic>
      <p:sp>
        <p:nvSpPr>
          <p:cNvPr id="18" name="Sous-titre 2"/>
          <p:cNvSpPr>
            <a:spLocks noGrp="1"/>
          </p:cNvSpPr>
          <p:nvPr>
            <p:ph type="subTitle" idx="1"/>
          </p:nvPr>
        </p:nvSpPr>
        <p:spPr>
          <a:xfrm>
            <a:off x="658571" y="7255100"/>
            <a:ext cx="5540859" cy="809285"/>
          </a:xfrm>
          <a:gradFill flip="none" rotWithShape="1">
            <a:gsLst>
              <a:gs pos="0">
                <a:srgbClr val="003667">
                  <a:shade val="30000"/>
                  <a:satMod val="115000"/>
                </a:srgbClr>
              </a:gs>
              <a:gs pos="50000">
                <a:srgbClr val="003667">
                  <a:shade val="67500"/>
                  <a:satMod val="115000"/>
                </a:srgbClr>
              </a:gs>
              <a:gs pos="100000">
                <a:srgbClr val="003667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anchor="ctr">
            <a:normAutofit/>
          </a:bodyPr>
          <a:lstStyle>
            <a:lvl1pPr marL="0" indent="0" algn="ctr">
              <a:buNone/>
              <a:defRPr lang="fr-FR" sz="800" b="0" i="0" u="none" strike="noStrike" baseline="0" smtClean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FR" dirty="0"/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 b="5996"/>
          <a:stretch/>
        </p:blipFill>
        <p:spPr>
          <a:xfrm>
            <a:off x="1" y="-3255"/>
            <a:ext cx="2623455" cy="2778697"/>
          </a:xfrm>
          <a:prstGeom prst="rect">
            <a:avLst/>
          </a:prstGeom>
          <a:effectLst/>
        </p:spPr>
      </p:pic>
      <p:pic>
        <p:nvPicPr>
          <p:cNvPr id="21" name="Image 20"/>
          <p:cNvPicPr>
            <a:picLocks noChangeAspect="1"/>
          </p:cNvPicPr>
          <p:nvPr userDrawn="1"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9" t="23878" r="3755" b="6804"/>
          <a:stretch/>
        </p:blipFill>
        <p:spPr>
          <a:xfrm>
            <a:off x="1" y="2878748"/>
            <a:ext cx="2623455" cy="1772244"/>
          </a:xfrm>
          <a:prstGeom prst="rect">
            <a:avLst/>
          </a:prstGeom>
          <a:effectLst/>
        </p:spPr>
      </p:pic>
      <p:pic>
        <p:nvPicPr>
          <p:cNvPr id="24" name="Image 23"/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8" t="27570" r="7886" b="21248"/>
          <a:stretch/>
        </p:blipFill>
        <p:spPr>
          <a:xfrm>
            <a:off x="2748558" y="-3257"/>
            <a:ext cx="4109442" cy="2777010"/>
          </a:xfrm>
          <a:prstGeom prst="rect">
            <a:avLst/>
          </a:prstGeom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4" t="13569" b="12206"/>
          <a:stretch/>
        </p:blipFill>
        <p:spPr>
          <a:xfrm>
            <a:off x="0" y="4756077"/>
            <a:ext cx="2615290" cy="1393031"/>
          </a:xfrm>
          <a:prstGeom prst="rect">
            <a:avLst/>
          </a:prstGeom>
          <a:effectLst/>
        </p:spPr>
      </p:pic>
      <p:sp>
        <p:nvSpPr>
          <p:cNvPr id="13" name="Rectangle 12"/>
          <p:cNvSpPr/>
          <p:nvPr userDrawn="1"/>
        </p:nvSpPr>
        <p:spPr>
          <a:xfrm>
            <a:off x="1436914" y="2176426"/>
            <a:ext cx="3984172" cy="3176886"/>
          </a:xfrm>
          <a:prstGeom prst="rect">
            <a:avLst/>
          </a:prstGeom>
          <a:gradFill flip="none" rotWithShape="1">
            <a:gsLst>
              <a:gs pos="0">
                <a:srgbClr val="009CDD">
                  <a:shade val="30000"/>
                  <a:satMod val="115000"/>
                </a:srgbClr>
              </a:gs>
              <a:gs pos="50000">
                <a:srgbClr val="009CDD">
                  <a:shade val="67500"/>
                  <a:satMod val="115000"/>
                </a:srgbClr>
              </a:gs>
              <a:gs pos="100000">
                <a:srgbClr val="009CDD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/>
          <p:cNvSpPr>
            <a:spLocks noGrp="1"/>
          </p:cNvSpPr>
          <p:nvPr>
            <p:ph type="title" hasCustomPrompt="1"/>
          </p:nvPr>
        </p:nvSpPr>
        <p:spPr>
          <a:xfrm>
            <a:off x="1632857" y="2437252"/>
            <a:ext cx="3592286" cy="2655235"/>
          </a:xfrm>
          <a:noFill/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bg1"/>
                </a:solidFill>
                <a:latin typeface="Eurostile-Condensed" panose="020B0500000000000000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5" y="41043"/>
            <a:ext cx="6528829" cy="139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06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1082"/>
            <a:ext cx="6858000" cy="3686607"/>
          </a:xfrm>
          <a:prstGeom prst="rect">
            <a:avLst/>
          </a:prstGeom>
          <a:effectLst/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0" t="18791" r="14359" b="21962"/>
          <a:stretch/>
        </p:blipFill>
        <p:spPr>
          <a:xfrm>
            <a:off x="2748560" y="2775442"/>
            <a:ext cx="4109441" cy="3371978"/>
          </a:xfrm>
          <a:prstGeom prst="rect">
            <a:avLst/>
          </a:prstGeom>
          <a:effectLst/>
        </p:spPr>
      </p:pic>
      <p:pic>
        <p:nvPicPr>
          <p:cNvPr id="20" name="Image 19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 b="5996"/>
          <a:stretch/>
        </p:blipFill>
        <p:spPr>
          <a:xfrm>
            <a:off x="1" y="-3255"/>
            <a:ext cx="2623455" cy="2778697"/>
          </a:xfrm>
          <a:prstGeom prst="rect">
            <a:avLst/>
          </a:prstGeom>
          <a:effectLst/>
        </p:spPr>
      </p:pic>
      <p:pic>
        <p:nvPicPr>
          <p:cNvPr id="21" name="Image 20"/>
          <p:cNvPicPr>
            <a:picLocks noChangeAspect="1"/>
          </p:cNvPicPr>
          <p:nvPr userDrawn="1"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9" t="23878" r="3755" b="6804"/>
          <a:stretch/>
        </p:blipFill>
        <p:spPr>
          <a:xfrm>
            <a:off x="1" y="2878748"/>
            <a:ext cx="2623455" cy="1772244"/>
          </a:xfrm>
          <a:prstGeom prst="rect">
            <a:avLst/>
          </a:prstGeom>
          <a:effectLst/>
        </p:spPr>
      </p:pic>
      <p:pic>
        <p:nvPicPr>
          <p:cNvPr id="24" name="Image 23"/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8" t="27570" r="7886" b="21248"/>
          <a:stretch/>
        </p:blipFill>
        <p:spPr>
          <a:xfrm>
            <a:off x="2748558" y="-3257"/>
            <a:ext cx="4109442" cy="2777010"/>
          </a:xfrm>
          <a:prstGeom prst="rect">
            <a:avLst/>
          </a:prstGeom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4" t="13569" b="12206"/>
          <a:stretch/>
        </p:blipFill>
        <p:spPr>
          <a:xfrm>
            <a:off x="0" y="4756077"/>
            <a:ext cx="2615290" cy="1393031"/>
          </a:xfrm>
          <a:prstGeom prst="rect">
            <a:avLst/>
          </a:prstGeom>
          <a:effectLst/>
        </p:spPr>
      </p:pic>
      <p:sp>
        <p:nvSpPr>
          <p:cNvPr id="2" name="Rectangle 1"/>
          <p:cNvSpPr/>
          <p:nvPr userDrawn="1"/>
        </p:nvSpPr>
        <p:spPr>
          <a:xfrm>
            <a:off x="358346" y="407773"/>
            <a:ext cx="6141308" cy="9218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2006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21962"/>
          <a:stretch/>
        </p:blipFill>
        <p:spPr>
          <a:xfrm>
            <a:off x="2037235" y="4989689"/>
            <a:ext cx="2791940" cy="491631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645" y="0"/>
            <a:ext cx="2796533" cy="475121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 b="5996"/>
          <a:stretch/>
        </p:blipFill>
        <p:spPr>
          <a:xfrm>
            <a:off x="3" y="1"/>
            <a:ext cx="1956367" cy="654896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t="23878" r="3755" b="6804"/>
          <a:stretch/>
        </p:blipFill>
        <p:spPr>
          <a:xfrm>
            <a:off x="0" y="6755343"/>
            <a:ext cx="1960960" cy="315065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8" t="11172" r="7886"/>
          <a:stretch/>
        </p:blipFill>
        <p:spPr>
          <a:xfrm>
            <a:off x="4901637" y="2654444"/>
            <a:ext cx="1956367" cy="725155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9" b="12206"/>
          <a:stretch/>
        </p:blipFill>
        <p:spPr>
          <a:xfrm>
            <a:off x="4901637" y="0"/>
            <a:ext cx="1956367" cy="24765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395968" y="387613"/>
            <a:ext cx="6066064" cy="9126237"/>
          </a:xfrm>
          <a:prstGeom prst="rect">
            <a:avLst/>
          </a:prstGeom>
          <a:solidFill>
            <a:srgbClr val="003667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 userDrawn="1"/>
        </p:nvSpPr>
        <p:spPr>
          <a:xfrm>
            <a:off x="1731139" y="7741618"/>
            <a:ext cx="3445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bg1"/>
                </a:solidFill>
                <a:latin typeface="+mn-lt"/>
              </a:rPr>
              <a:t>www.polytech.univ-nantes.fr</a:t>
            </a:r>
            <a:endParaRPr lang="fr-FR" sz="1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1688225" y="2526007"/>
            <a:ext cx="346764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400" b="1" dirty="0" smtClean="0">
                <a:solidFill>
                  <a:schemeClr val="bg1"/>
                </a:solidFill>
                <a:latin typeface="+mn-lt"/>
              </a:rPr>
              <a:t>Campus Chantrerie</a:t>
            </a:r>
          </a:p>
          <a:p>
            <a:pPr algn="ctr">
              <a:lnSpc>
                <a:spcPct val="100000"/>
              </a:lnSpc>
            </a:pPr>
            <a:r>
              <a:rPr lang="fr-FR" sz="1400" dirty="0" smtClean="0">
                <a:solidFill>
                  <a:schemeClr val="bg1"/>
                </a:solidFill>
                <a:latin typeface="+mn-lt"/>
              </a:rPr>
              <a:t>Rue Christian</a:t>
            </a:r>
            <a:r>
              <a:rPr lang="fr-FR" sz="1400" baseline="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1400" baseline="0" dirty="0" err="1" smtClean="0">
                <a:solidFill>
                  <a:schemeClr val="bg1"/>
                </a:solidFill>
                <a:latin typeface="+mn-lt"/>
              </a:rPr>
              <a:t>Pauc</a:t>
            </a:r>
            <a:r>
              <a:rPr lang="fr-FR" sz="1400" baseline="0" dirty="0" smtClean="0">
                <a:solidFill>
                  <a:schemeClr val="bg1"/>
                </a:solidFill>
                <a:latin typeface="+mn-lt"/>
              </a:rPr>
              <a:t> – CS 50609 </a:t>
            </a:r>
            <a:endParaRPr lang="fr-FR" sz="1400" dirty="0" smtClean="0">
              <a:solidFill>
                <a:schemeClr val="bg1"/>
              </a:solidFill>
              <a:latin typeface="+mn-lt"/>
            </a:endParaRPr>
          </a:p>
          <a:p>
            <a:pPr algn="ctr">
              <a:lnSpc>
                <a:spcPct val="100000"/>
              </a:lnSpc>
            </a:pPr>
            <a:r>
              <a:rPr lang="fr-FR" sz="1400" dirty="0" smtClean="0">
                <a:solidFill>
                  <a:schemeClr val="bg1"/>
                </a:solidFill>
                <a:latin typeface="+mn-lt"/>
              </a:rPr>
              <a:t>44306 Nantes</a:t>
            </a:r>
            <a:r>
              <a:rPr lang="fr-FR" sz="1400" baseline="0" dirty="0" smtClean="0">
                <a:solidFill>
                  <a:schemeClr val="bg1"/>
                </a:solidFill>
                <a:latin typeface="+mn-lt"/>
              </a:rPr>
              <a:t> cedex 3</a:t>
            </a:r>
            <a:endParaRPr lang="fr-FR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1711793" y="3321222"/>
            <a:ext cx="342050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400" b="1" dirty="0" smtClean="0">
                <a:solidFill>
                  <a:schemeClr val="bg1"/>
                </a:solidFill>
                <a:latin typeface="+mn-lt"/>
              </a:rPr>
              <a:t>Campus </a:t>
            </a:r>
            <a:r>
              <a:rPr lang="fr-FR" sz="1400" b="1" dirty="0" err="1" smtClean="0">
                <a:solidFill>
                  <a:schemeClr val="bg1"/>
                </a:solidFill>
                <a:latin typeface="+mn-lt"/>
              </a:rPr>
              <a:t>Gavy</a:t>
            </a:r>
            <a:endParaRPr lang="fr-FR" sz="1400" b="1" dirty="0" smtClean="0">
              <a:solidFill>
                <a:schemeClr val="bg1"/>
              </a:solidFill>
              <a:latin typeface="+mn-lt"/>
            </a:endParaRPr>
          </a:p>
          <a:p>
            <a:pPr algn="ctr">
              <a:lnSpc>
                <a:spcPct val="100000"/>
              </a:lnSpc>
            </a:pPr>
            <a:r>
              <a:rPr lang="fr-FR" sz="1400" dirty="0" err="1" smtClean="0">
                <a:solidFill>
                  <a:schemeClr val="bg1"/>
                </a:solidFill>
                <a:latin typeface="+mn-lt"/>
              </a:rPr>
              <a:t>Gavy</a:t>
            </a:r>
            <a:r>
              <a:rPr lang="fr-FR" sz="14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1400" dirty="0" err="1" smtClean="0">
                <a:solidFill>
                  <a:schemeClr val="bg1"/>
                </a:solidFill>
                <a:latin typeface="+mn-lt"/>
              </a:rPr>
              <a:t>Océanis</a:t>
            </a:r>
            <a:r>
              <a:rPr lang="fr-FR" sz="1400" dirty="0" smtClean="0">
                <a:solidFill>
                  <a:schemeClr val="bg1"/>
                </a:solidFill>
                <a:latin typeface="+mn-lt"/>
              </a:rPr>
              <a:t> – CS 70152</a:t>
            </a:r>
          </a:p>
          <a:p>
            <a:pPr algn="ctr">
              <a:lnSpc>
                <a:spcPct val="100000"/>
              </a:lnSpc>
            </a:pPr>
            <a:r>
              <a:rPr lang="fr-FR" sz="1400" dirty="0" smtClean="0">
                <a:solidFill>
                  <a:schemeClr val="bg1"/>
                </a:solidFill>
                <a:latin typeface="+mn-lt"/>
              </a:rPr>
              <a:t>44603</a:t>
            </a:r>
            <a:r>
              <a:rPr lang="fr-FR" sz="1400" baseline="0" dirty="0" smtClean="0">
                <a:solidFill>
                  <a:schemeClr val="bg1"/>
                </a:solidFill>
                <a:latin typeface="+mn-lt"/>
              </a:rPr>
              <a:t> Saint-Nazaire cedex</a:t>
            </a:r>
            <a:endParaRPr lang="fr-FR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ZoneTexte 16"/>
          <p:cNvSpPr txBox="1"/>
          <p:nvPr userDrawn="1"/>
        </p:nvSpPr>
        <p:spPr>
          <a:xfrm>
            <a:off x="1393580" y="4182648"/>
            <a:ext cx="405693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400" b="1" dirty="0" smtClean="0">
                <a:solidFill>
                  <a:schemeClr val="bg1"/>
                </a:solidFill>
                <a:latin typeface="+mn-lt"/>
              </a:rPr>
              <a:t>Campus </a:t>
            </a:r>
            <a:r>
              <a:rPr lang="fr-FR" sz="1400" b="1" dirty="0" err="1" smtClean="0">
                <a:solidFill>
                  <a:schemeClr val="bg1"/>
                </a:solidFill>
                <a:latin typeface="+mn-lt"/>
              </a:rPr>
              <a:t>Courtaisière</a:t>
            </a:r>
            <a:endParaRPr lang="fr-FR" sz="1400" b="1" dirty="0" smtClean="0">
              <a:solidFill>
                <a:schemeClr val="bg1"/>
              </a:solidFill>
              <a:latin typeface="+mn-lt"/>
            </a:endParaRPr>
          </a:p>
          <a:p>
            <a:pPr algn="ctr">
              <a:lnSpc>
                <a:spcPct val="100000"/>
              </a:lnSpc>
            </a:pPr>
            <a:r>
              <a:rPr lang="fr-FR" sz="1400" dirty="0" smtClean="0">
                <a:solidFill>
                  <a:schemeClr val="bg1"/>
                </a:solidFill>
                <a:latin typeface="+mn-lt"/>
              </a:rPr>
              <a:t>18 boulevard Gaston Defferre – CS 50020</a:t>
            </a:r>
          </a:p>
          <a:p>
            <a:pPr algn="ctr">
              <a:lnSpc>
                <a:spcPct val="100000"/>
              </a:lnSpc>
            </a:pPr>
            <a:r>
              <a:rPr lang="fr-FR" sz="1400" dirty="0" smtClean="0">
                <a:solidFill>
                  <a:schemeClr val="bg1"/>
                </a:solidFill>
                <a:latin typeface="+mn-lt"/>
              </a:rPr>
              <a:t>85035 La Roche-sur-Yon</a:t>
            </a:r>
            <a:r>
              <a:rPr lang="fr-FR" sz="1400" baseline="0" dirty="0" smtClean="0">
                <a:solidFill>
                  <a:schemeClr val="bg1"/>
                </a:solidFill>
                <a:latin typeface="+mn-lt"/>
              </a:rPr>
              <a:t> cedex</a:t>
            </a:r>
            <a:endParaRPr lang="fr-FR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" name="ZoneTexte 27"/>
          <p:cNvSpPr txBox="1"/>
          <p:nvPr userDrawn="1"/>
        </p:nvSpPr>
        <p:spPr>
          <a:xfrm>
            <a:off x="804277" y="8336204"/>
            <a:ext cx="5299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bg1"/>
                </a:solidFill>
                <a:latin typeface="+mn-lt"/>
              </a:rPr>
              <a:t>SUIVEZ POLYTECH NANTES SUR LES RESEAUX SOCIAUX</a:t>
            </a:r>
            <a:endParaRPr lang="fr-FR" sz="14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5" name="Image 34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936" y="8813888"/>
            <a:ext cx="348940" cy="347638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758" y="8813888"/>
            <a:ext cx="349262" cy="347638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504" y="8813889"/>
            <a:ext cx="347638" cy="347638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082" y="8820211"/>
            <a:ext cx="342901" cy="342901"/>
          </a:xfrm>
          <a:prstGeom prst="rect">
            <a:avLst/>
          </a:prstGeom>
        </p:spPr>
      </p:pic>
      <p:cxnSp>
        <p:nvCxnSpPr>
          <p:cNvPr id="40" name="Connecteur droit 39"/>
          <p:cNvCxnSpPr>
            <a:endCxn id="41" idx="6"/>
          </p:cNvCxnSpPr>
          <p:nvPr userDrawn="1"/>
        </p:nvCxnSpPr>
        <p:spPr>
          <a:xfrm flipH="1">
            <a:off x="4504132" y="2264506"/>
            <a:ext cx="19579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lipse 40"/>
          <p:cNvSpPr/>
          <p:nvPr userDrawn="1"/>
        </p:nvSpPr>
        <p:spPr>
          <a:xfrm>
            <a:off x="4288689" y="2156784"/>
            <a:ext cx="215443" cy="2154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 droit 41"/>
          <p:cNvCxnSpPr/>
          <p:nvPr userDrawn="1"/>
        </p:nvCxnSpPr>
        <p:spPr>
          <a:xfrm flipH="1" flipV="1">
            <a:off x="395968" y="7108220"/>
            <a:ext cx="3676071" cy="1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lipse 43"/>
          <p:cNvSpPr/>
          <p:nvPr userDrawn="1"/>
        </p:nvSpPr>
        <p:spPr>
          <a:xfrm>
            <a:off x="1217360" y="2138668"/>
            <a:ext cx="215443" cy="2154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6" name="Connecteur droit 45"/>
          <p:cNvCxnSpPr/>
          <p:nvPr userDrawn="1"/>
        </p:nvCxnSpPr>
        <p:spPr>
          <a:xfrm>
            <a:off x="1325082" y="371475"/>
            <a:ext cx="0" cy="1854931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Ellipse 47"/>
          <p:cNvSpPr/>
          <p:nvPr userDrawn="1"/>
        </p:nvSpPr>
        <p:spPr>
          <a:xfrm>
            <a:off x="3954792" y="7000499"/>
            <a:ext cx="215443" cy="2154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7" name="Picture 3" descr="Y:\A-Communication Polytech Nantes\LOGOS - CHARTE GRAPHIQUE\Charte graphique (PN -UN - Polytech)\Polytech Nantes\Logo école\WEB\Blanc\POLYTECH NANTES_RVB BLANC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30" y="1123156"/>
            <a:ext cx="2335344" cy="72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68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71491" y="527403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71491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71488" y="918140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D2ADB-06EF-4F26-9020-542DF813CF55}" type="datetimeFigureOut">
              <a:rPr lang="fr-FR" smtClean="0"/>
              <a:t>13/01/2022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271716" y="9181400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843463" y="918140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CA54A-9939-4345-B5AC-79DECBF55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111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97" r:id="rId2"/>
    <p:sldLayoutId id="2147483684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590106" y="2415918"/>
            <a:ext cx="3581400" cy="2782769"/>
          </a:xfrm>
        </p:spPr>
        <p:txBody>
          <a:bodyPr>
            <a:normAutofit/>
          </a:bodyPr>
          <a:lstStyle/>
          <a:p>
            <a:endParaRPr lang="fr-FR" sz="4000" dirty="0"/>
          </a:p>
        </p:txBody>
      </p:sp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844811" y="7255100"/>
            <a:ext cx="5540859" cy="809285"/>
          </a:xfrm>
          <a:gradFill flip="none" rotWithShape="1">
            <a:gsLst>
              <a:gs pos="0">
                <a:srgbClr val="003667">
                  <a:shade val="30000"/>
                  <a:satMod val="115000"/>
                </a:srgbClr>
              </a:gs>
              <a:gs pos="50000">
                <a:srgbClr val="003667">
                  <a:shade val="67500"/>
                  <a:satMod val="115000"/>
                </a:srgbClr>
              </a:gs>
              <a:gs pos="100000">
                <a:srgbClr val="003667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anchor="ctr">
            <a:normAutofit/>
          </a:bodyPr>
          <a:lstStyle>
            <a:lvl1pPr marL="0" indent="0" algn="ctr">
              <a:buNone/>
              <a:defRPr lang="fr-FR" sz="800" b="0" i="0" u="none" strike="noStrike" baseline="0" smtClean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F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86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906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Personnalisé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CDD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14487</TotalTime>
  <Words>1</Words>
  <Application>Microsoft Office PowerPoint</Application>
  <PresentationFormat>Format A4 (210 x 297 mm)</PresentationFormat>
  <Paragraphs>1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Eurostile-Condensed</vt:lpstr>
      <vt:lpstr>Thème Office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Manon MARCHAND</dc:creator>
  <cp:lastModifiedBy>Manon MARCHAND</cp:lastModifiedBy>
  <cp:revision>230</cp:revision>
  <cp:lastPrinted>2021-03-23T15:12:35Z</cp:lastPrinted>
  <dcterms:created xsi:type="dcterms:W3CDTF">2020-10-07T11:27:39Z</dcterms:created>
  <dcterms:modified xsi:type="dcterms:W3CDTF">2022-01-13T12:34:13Z</dcterms:modified>
</cp:coreProperties>
</file>