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handoutMasterIdLst>
    <p:handoutMasterId r:id="rId5"/>
  </p:handoutMasterIdLst>
  <p:sldIdLst>
    <p:sldId id="308" r:id="rId2"/>
    <p:sldId id="270" r:id="rId3"/>
  </p:sldIdLst>
  <p:sldSz cx="6858000" cy="9906000" type="A4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C45"/>
    <a:srgbClr val="272F54"/>
    <a:srgbClr val="3B2C41"/>
    <a:srgbClr val="1594A3"/>
    <a:srgbClr val="6AB272"/>
    <a:srgbClr val="82A698"/>
    <a:srgbClr val="59535D"/>
    <a:srgbClr val="507F9A"/>
    <a:srgbClr val="13669A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81477" autoAdjust="0"/>
  </p:normalViewPr>
  <p:slideViewPr>
    <p:cSldViewPr snapToGrid="0">
      <p:cViewPr varScale="1">
        <p:scale>
          <a:sx n="50" d="100"/>
          <a:sy n="50" d="100"/>
        </p:scale>
        <p:origin x="3043" y="53"/>
      </p:cViewPr>
      <p:guideLst>
        <p:guide orient="horz" pos="2160"/>
        <p:guide pos="3840"/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4FF8B-A2C7-4889-87D9-6CF6DC046029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2FC8-5DAC-4928-AD61-A5008B7AD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21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E82FA-97FE-4E4D-AFB2-0014CC9FEB3F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2BB93-525B-4E24-8D64-BB3299002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77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2BB93-525B-4E24-8D64-BB3299002BB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5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1082"/>
            <a:ext cx="6858000" cy="3686607"/>
          </a:xfrm>
          <a:prstGeom prst="rect">
            <a:avLst/>
          </a:prstGeom>
          <a:effectLst/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18791" r="14359" b="21962"/>
          <a:stretch/>
        </p:blipFill>
        <p:spPr>
          <a:xfrm>
            <a:off x="2748560" y="2775442"/>
            <a:ext cx="4109441" cy="3371978"/>
          </a:xfrm>
          <a:prstGeom prst="rect">
            <a:avLst/>
          </a:prstGeom>
          <a:effectLst/>
        </p:spPr>
      </p:pic>
      <p:sp>
        <p:nvSpPr>
          <p:cNvPr id="18" name="Sous-titre 2"/>
          <p:cNvSpPr>
            <a:spLocks noGrp="1"/>
          </p:cNvSpPr>
          <p:nvPr>
            <p:ph type="subTitle" idx="1"/>
          </p:nvPr>
        </p:nvSpPr>
        <p:spPr>
          <a:xfrm>
            <a:off x="658571" y="7255100"/>
            <a:ext cx="5540859" cy="809285"/>
          </a:xfrm>
          <a:gradFill flip="none" rotWithShape="1">
            <a:gsLst>
              <a:gs pos="0">
                <a:srgbClr val="003667">
                  <a:shade val="30000"/>
                  <a:satMod val="115000"/>
                </a:srgbClr>
              </a:gs>
              <a:gs pos="50000">
                <a:srgbClr val="003667">
                  <a:shade val="67500"/>
                  <a:satMod val="115000"/>
                </a:srgbClr>
              </a:gs>
              <a:gs pos="100000">
                <a:srgbClr val="00366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lang="fr-FR" sz="800" b="0" i="0" u="none" strike="noStrike" baseline="0" smtClean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1" y="-3255"/>
            <a:ext cx="2623455" cy="2778697"/>
          </a:xfrm>
          <a:prstGeom prst="rect">
            <a:avLst/>
          </a:prstGeom>
          <a:effectLst/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9" t="23878" r="3755" b="6804"/>
          <a:stretch/>
        </p:blipFill>
        <p:spPr>
          <a:xfrm>
            <a:off x="1" y="2878748"/>
            <a:ext cx="2623455" cy="1772244"/>
          </a:xfrm>
          <a:prstGeom prst="rect">
            <a:avLst/>
          </a:prstGeom>
          <a:effectLst/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27570" r="7886" b="21248"/>
          <a:stretch/>
        </p:blipFill>
        <p:spPr>
          <a:xfrm>
            <a:off x="2748558" y="-3257"/>
            <a:ext cx="4109442" cy="2777010"/>
          </a:xfrm>
          <a:prstGeom prst="rect">
            <a:avLst/>
          </a:prstGeom>
          <a:effectLst/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4" t="13569" b="12206"/>
          <a:stretch/>
        </p:blipFill>
        <p:spPr>
          <a:xfrm>
            <a:off x="0" y="4756077"/>
            <a:ext cx="2615290" cy="1393031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>
            <a:off x="1436914" y="2176426"/>
            <a:ext cx="3984172" cy="3176886"/>
          </a:xfrm>
          <a:prstGeom prst="rect">
            <a:avLst/>
          </a:prstGeom>
          <a:gradFill flip="none" rotWithShape="1">
            <a:gsLst>
              <a:gs pos="0">
                <a:srgbClr val="009CDD">
                  <a:shade val="30000"/>
                  <a:satMod val="115000"/>
                </a:srgbClr>
              </a:gs>
              <a:gs pos="50000">
                <a:srgbClr val="009CDD">
                  <a:shade val="67500"/>
                  <a:satMod val="115000"/>
                </a:srgbClr>
              </a:gs>
              <a:gs pos="100000">
                <a:srgbClr val="009CD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632857" y="2437252"/>
            <a:ext cx="3592286" cy="2655235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800" b="0">
                <a:solidFill>
                  <a:schemeClr val="bg1"/>
                </a:solidFill>
                <a:latin typeface="Eurostile-Condensed" panose="020B0500000000000000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5" y="41043"/>
            <a:ext cx="6528829" cy="13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1082"/>
            <a:ext cx="6858000" cy="3686607"/>
          </a:xfrm>
          <a:prstGeom prst="rect">
            <a:avLst/>
          </a:prstGeom>
          <a:effectLst/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18791" r="14359" b="21962"/>
          <a:stretch/>
        </p:blipFill>
        <p:spPr>
          <a:xfrm>
            <a:off x="2748560" y="2775442"/>
            <a:ext cx="4109441" cy="3371978"/>
          </a:xfrm>
          <a:prstGeom prst="rect">
            <a:avLst/>
          </a:prstGeom>
          <a:effectLst/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1" y="-3255"/>
            <a:ext cx="2623455" cy="2778697"/>
          </a:xfrm>
          <a:prstGeom prst="rect">
            <a:avLst/>
          </a:prstGeom>
          <a:effectLst/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9" t="23878" r="3755" b="6804"/>
          <a:stretch/>
        </p:blipFill>
        <p:spPr>
          <a:xfrm>
            <a:off x="1" y="2878748"/>
            <a:ext cx="2623455" cy="1772244"/>
          </a:xfrm>
          <a:prstGeom prst="rect">
            <a:avLst/>
          </a:prstGeom>
          <a:effectLst/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27570" r="7886" b="21248"/>
          <a:stretch/>
        </p:blipFill>
        <p:spPr>
          <a:xfrm>
            <a:off x="2748558" y="-3257"/>
            <a:ext cx="4109442" cy="2777010"/>
          </a:xfrm>
          <a:prstGeom prst="rect">
            <a:avLst/>
          </a:prstGeom>
          <a:effectLst/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4" t="13569" b="12206"/>
          <a:stretch/>
        </p:blipFill>
        <p:spPr>
          <a:xfrm>
            <a:off x="0" y="4756077"/>
            <a:ext cx="2615290" cy="1393031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 userDrawn="1"/>
        </p:nvSpPr>
        <p:spPr>
          <a:xfrm>
            <a:off x="358346" y="407773"/>
            <a:ext cx="6141308" cy="9218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00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b="21962"/>
          <a:stretch/>
        </p:blipFill>
        <p:spPr>
          <a:xfrm>
            <a:off x="2037235" y="4989689"/>
            <a:ext cx="2791940" cy="49163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45" y="0"/>
            <a:ext cx="2796533" cy="47512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3" y="1"/>
            <a:ext cx="1956367" cy="65489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3878" r="3755" b="6804"/>
          <a:stretch/>
        </p:blipFill>
        <p:spPr>
          <a:xfrm>
            <a:off x="0" y="6755343"/>
            <a:ext cx="1960960" cy="31506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1172" r="7886"/>
          <a:stretch/>
        </p:blipFill>
        <p:spPr>
          <a:xfrm>
            <a:off x="4901637" y="2654444"/>
            <a:ext cx="1956367" cy="72515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2206"/>
          <a:stretch/>
        </p:blipFill>
        <p:spPr>
          <a:xfrm>
            <a:off x="4901637" y="0"/>
            <a:ext cx="1956367" cy="2476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5968" y="387613"/>
            <a:ext cx="6066064" cy="9126237"/>
          </a:xfrm>
          <a:prstGeom prst="rect">
            <a:avLst/>
          </a:prstGeom>
          <a:solidFill>
            <a:srgbClr val="00366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731139" y="7741618"/>
            <a:ext cx="344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www.polytech.univ-nantes.fr</a:t>
            </a:r>
            <a:endParaRPr lang="fr-FR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688225" y="2526007"/>
            <a:ext cx="346764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Campus Chantrerie</a:t>
            </a:r>
          </a:p>
          <a:p>
            <a:pPr algn="ctr">
              <a:lnSpc>
                <a:spcPct val="100000"/>
              </a:lnSpc>
            </a:pP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Rue Christian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400" baseline="0" dirty="0" err="1" smtClean="0">
                <a:solidFill>
                  <a:schemeClr val="bg1"/>
                </a:solidFill>
                <a:latin typeface="+mn-lt"/>
              </a:rPr>
              <a:t>Pauc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– CS 50609 </a:t>
            </a:r>
            <a:endParaRPr lang="fr-FR" sz="14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44306 Nantes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cedex 3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1711793" y="3321222"/>
            <a:ext cx="342050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Campus </a:t>
            </a:r>
            <a:r>
              <a:rPr lang="fr-FR" sz="1400" b="1" dirty="0" err="1" smtClean="0">
                <a:solidFill>
                  <a:schemeClr val="bg1"/>
                </a:solidFill>
                <a:latin typeface="+mn-lt"/>
              </a:rPr>
              <a:t>Gavy</a:t>
            </a:r>
            <a:endParaRPr lang="fr-FR" sz="14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fr-FR" sz="1400" dirty="0" err="1" smtClean="0">
                <a:solidFill>
                  <a:schemeClr val="bg1"/>
                </a:solidFill>
                <a:latin typeface="+mn-lt"/>
              </a:rPr>
              <a:t>Gavy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n-lt"/>
              </a:rPr>
              <a:t>Océanis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 – CS 70152</a:t>
            </a:r>
          </a:p>
          <a:p>
            <a:pPr algn="ctr">
              <a:lnSpc>
                <a:spcPct val="100000"/>
              </a:lnSpc>
            </a:pP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44603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Saint-Nazaire cedex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1393580" y="4182648"/>
            <a:ext cx="40569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Campus </a:t>
            </a:r>
            <a:r>
              <a:rPr lang="fr-FR" sz="1400" b="1" dirty="0" err="1" smtClean="0">
                <a:solidFill>
                  <a:schemeClr val="bg1"/>
                </a:solidFill>
                <a:latin typeface="+mn-lt"/>
              </a:rPr>
              <a:t>Courtaisière</a:t>
            </a:r>
            <a:endParaRPr lang="fr-FR" sz="14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18 boulevard Gaston Defferre – CS 50020</a:t>
            </a:r>
          </a:p>
          <a:p>
            <a:pPr algn="ctr">
              <a:lnSpc>
                <a:spcPct val="100000"/>
              </a:lnSpc>
            </a:pP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85035 La Roche-sur-Yon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cedex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804277" y="8336204"/>
            <a:ext cx="529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SUIVEZ POLYTECH NANTES SUR LES RESEAUX SOCIAUX</a:t>
            </a:r>
            <a:endParaRPr lang="fr-FR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5" name="Image 3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6" y="8813888"/>
            <a:ext cx="348940" cy="34763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58" y="8813888"/>
            <a:ext cx="349262" cy="34763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04" y="8813889"/>
            <a:ext cx="347638" cy="34763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82" y="8820211"/>
            <a:ext cx="342901" cy="342901"/>
          </a:xfrm>
          <a:prstGeom prst="rect">
            <a:avLst/>
          </a:prstGeom>
        </p:spPr>
      </p:pic>
      <p:cxnSp>
        <p:nvCxnSpPr>
          <p:cNvPr id="40" name="Connecteur droit 39"/>
          <p:cNvCxnSpPr>
            <a:endCxn id="41" idx="6"/>
          </p:cNvCxnSpPr>
          <p:nvPr userDrawn="1"/>
        </p:nvCxnSpPr>
        <p:spPr>
          <a:xfrm flipH="1">
            <a:off x="4504132" y="2264506"/>
            <a:ext cx="19579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 userDrawn="1"/>
        </p:nvSpPr>
        <p:spPr>
          <a:xfrm>
            <a:off x="4288689" y="2156784"/>
            <a:ext cx="215443" cy="2154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/>
          <p:cNvCxnSpPr/>
          <p:nvPr userDrawn="1"/>
        </p:nvCxnSpPr>
        <p:spPr>
          <a:xfrm flipH="1" flipV="1">
            <a:off x="395968" y="7108220"/>
            <a:ext cx="3676071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 userDrawn="1"/>
        </p:nvSpPr>
        <p:spPr>
          <a:xfrm>
            <a:off x="1217360" y="2138668"/>
            <a:ext cx="215443" cy="2154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45"/>
          <p:cNvCxnSpPr/>
          <p:nvPr userDrawn="1"/>
        </p:nvCxnSpPr>
        <p:spPr>
          <a:xfrm>
            <a:off x="1325082" y="371475"/>
            <a:ext cx="0" cy="18549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 userDrawn="1"/>
        </p:nvSpPr>
        <p:spPr>
          <a:xfrm>
            <a:off x="3954792" y="7000499"/>
            <a:ext cx="215443" cy="2154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Y:\A-Communication Polytech Nantes\LOGOS - CHARTE GRAPHIQUE\Charte graphique (PN -UN - Polytech)\Polytech Nantes\Logo école\WEB\Blanc\POLYTECH NANTES_RVB BLANC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30" y="1123156"/>
            <a:ext cx="2335344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91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918140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2ADB-06EF-4F26-9020-542DF813CF55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6" y="9181400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918140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A54A-9939-4345-B5AC-79DECBF55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11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7" r:id="rId2"/>
    <p:sldLayoutId id="214748368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90106" y="2415918"/>
            <a:ext cx="3581400" cy="2782769"/>
          </a:xfrm>
        </p:spPr>
        <p:txBody>
          <a:bodyPr>
            <a:normAutofit/>
          </a:bodyPr>
          <a:lstStyle/>
          <a:p>
            <a:endParaRPr lang="fr-FR" sz="4000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844811" y="7255100"/>
            <a:ext cx="5540859" cy="809285"/>
          </a:xfrm>
          <a:gradFill flip="none" rotWithShape="1">
            <a:gsLst>
              <a:gs pos="0">
                <a:srgbClr val="003667">
                  <a:shade val="30000"/>
                  <a:satMod val="115000"/>
                </a:srgbClr>
              </a:gs>
              <a:gs pos="50000">
                <a:srgbClr val="003667">
                  <a:shade val="67500"/>
                  <a:satMod val="115000"/>
                </a:srgbClr>
              </a:gs>
              <a:gs pos="100000">
                <a:srgbClr val="00366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lang="fr-FR" sz="800" b="0" i="0" u="none" strike="noStrike" baseline="0" smtClean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0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CDD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14487</TotalTime>
  <Words>1</Words>
  <Application>Microsoft Office PowerPoint</Application>
  <PresentationFormat>Format A4 (210 x 297 mm)</PresentationFormat>
  <Paragraphs>1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Eurostile-Condensed</vt:lpstr>
      <vt:lpstr>Thème Office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MARCHAND</dc:creator>
  <cp:lastModifiedBy>Manon MARCHAND</cp:lastModifiedBy>
  <cp:revision>230</cp:revision>
  <cp:lastPrinted>2021-03-23T15:12:35Z</cp:lastPrinted>
  <dcterms:created xsi:type="dcterms:W3CDTF">2020-10-07T11:27:39Z</dcterms:created>
  <dcterms:modified xsi:type="dcterms:W3CDTF">2022-01-13T12:34:13Z</dcterms:modified>
</cp:coreProperties>
</file>