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3F5F7"/>
    <a:srgbClr val="7C73F3"/>
    <a:srgbClr val="003667"/>
    <a:srgbClr val="009CDD"/>
    <a:srgbClr val="DEE4EA"/>
    <a:srgbClr val="13669A"/>
    <a:srgbClr val="86C555"/>
    <a:srgbClr val="B6C9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610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02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4FF8B-A2C7-4889-87D9-6CF6DC046029}" type="datetimeFigureOut">
              <a:rPr lang="fr-FR" smtClean="0"/>
              <a:t>14/01/2022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12FC8-5DAC-4928-AD61-A5008B7ADB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2173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E1EA1-43E6-43CE-9F24-7BE006DCD536}" type="datetimeFigureOut">
              <a:rPr lang="fr-FR" smtClean="0"/>
              <a:t>14/01/2022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185FD-2C04-4491-8F71-1EDC8BDBC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30751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1.png"/><Relationship Id="rId5" Type="http://schemas.openxmlformats.org/officeDocument/2006/relationships/image" Target="../media/image4.jp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1" b="21962"/>
          <a:stretch/>
        </p:blipFill>
        <p:spPr>
          <a:xfrm>
            <a:off x="3621750" y="3454400"/>
            <a:ext cx="4963449" cy="3403600"/>
          </a:xfrm>
          <a:prstGeom prst="rect">
            <a:avLst/>
          </a:prstGeom>
          <a:effectLst/>
        </p:spPr>
      </p:pic>
      <p:pic>
        <p:nvPicPr>
          <p:cNvPr id="16" name="Image 15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585" y="0"/>
            <a:ext cx="4971614" cy="3289300"/>
          </a:xfrm>
          <a:prstGeom prst="rect">
            <a:avLst/>
          </a:prstGeom>
          <a:effectLst/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103914" y="5422220"/>
            <a:ext cx="3984172" cy="996043"/>
          </a:xfrm>
          <a:gradFill flip="none" rotWithShape="1">
            <a:gsLst>
              <a:gs pos="0">
                <a:srgbClr val="003667">
                  <a:shade val="30000"/>
                  <a:satMod val="115000"/>
                </a:srgbClr>
              </a:gs>
              <a:gs pos="50000">
                <a:srgbClr val="003667">
                  <a:shade val="67500"/>
                  <a:satMod val="115000"/>
                </a:srgbClr>
              </a:gs>
              <a:gs pos="100000">
                <a:srgbClr val="003667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 b="5996"/>
          <a:stretch/>
        </p:blipFill>
        <p:spPr>
          <a:xfrm>
            <a:off x="-1" y="0"/>
            <a:ext cx="3477986" cy="4533901"/>
          </a:xfrm>
          <a:prstGeom prst="rect">
            <a:avLst/>
          </a:prstGeom>
          <a:effectLst/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t="23878" r="3755" b="6804"/>
          <a:stretch/>
        </p:blipFill>
        <p:spPr>
          <a:xfrm>
            <a:off x="-1" y="4676776"/>
            <a:ext cx="3486151" cy="2181223"/>
          </a:xfrm>
          <a:prstGeom prst="rect">
            <a:avLst/>
          </a:prstGeom>
          <a:effectLst/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8" t="11172" r="7886"/>
          <a:stretch/>
        </p:blipFill>
        <p:spPr>
          <a:xfrm>
            <a:off x="8714014" y="1837692"/>
            <a:ext cx="3477986" cy="5020308"/>
          </a:xfrm>
          <a:prstGeom prst="rect">
            <a:avLst/>
          </a:prstGeom>
          <a:effectLst/>
        </p:spPr>
      </p:pic>
      <p:pic>
        <p:nvPicPr>
          <p:cNvPr id="15" name="Image 14"/>
          <p:cNvPicPr>
            <a:picLocks noChangeAspect="1"/>
          </p:cNvPicPr>
          <p:nvPr userDrawn="1"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9" b="12206"/>
          <a:stretch/>
        </p:blipFill>
        <p:spPr>
          <a:xfrm>
            <a:off x="8714014" y="0"/>
            <a:ext cx="3477986" cy="1714500"/>
          </a:xfrm>
          <a:prstGeom prst="rect">
            <a:avLst/>
          </a:prstGeom>
          <a:effectLst/>
        </p:spPr>
      </p:pic>
      <p:sp>
        <p:nvSpPr>
          <p:cNvPr id="2" name="Rectangle 1"/>
          <p:cNvSpPr/>
          <p:nvPr userDrawn="1"/>
        </p:nvSpPr>
        <p:spPr>
          <a:xfrm>
            <a:off x="4103914" y="1347107"/>
            <a:ext cx="3984172" cy="3910013"/>
          </a:xfrm>
          <a:prstGeom prst="rect">
            <a:avLst/>
          </a:prstGeom>
          <a:gradFill flip="none" rotWithShape="1">
            <a:gsLst>
              <a:gs pos="0">
                <a:srgbClr val="009CDD">
                  <a:shade val="30000"/>
                  <a:satMod val="115000"/>
                </a:srgbClr>
              </a:gs>
              <a:gs pos="50000">
                <a:srgbClr val="009CDD">
                  <a:shade val="67500"/>
                  <a:satMod val="115000"/>
                </a:srgbClr>
              </a:gs>
              <a:gs pos="100000">
                <a:srgbClr val="009CDD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itre 1"/>
          <p:cNvSpPr>
            <a:spLocks noGrp="1"/>
          </p:cNvSpPr>
          <p:nvPr>
            <p:ph type="title" hasCustomPrompt="1"/>
          </p:nvPr>
        </p:nvSpPr>
        <p:spPr>
          <a:xfrm>
            <a:off x="4294414" y="1714501"/>
            <a:ext cx="3592286" cy="3267982"/>
          </a:xfrm>
          <a:noFill/>
          <a:ln>
            <a:noFill/>
          </a:ln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2800" b="0">
                <a:solidFill>
                  <a:schemeClr val="bg1"/>
                </a:solidFill>
                <a:latin typeface="Eurostile-Condensed" panose="020B0500000000000000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202" y="0"/>
            <a:ext cx="3742952" cy="236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06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1" b="21962"/>
          <a:stretch/>
        </p:blipFill>
        <p:spPr>
          <a:xfrm>
            <a:off x="3621750" y="3454400"/>
            <a:ext cx="4963449" cy="34036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585" y="0"/>
            <a:ext cx="4971614" cy="32893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 b="5996"/>
          <a:stretch/>
        </p:blipFill>
        <p:spPr>
          <a:xfrm>
            <a:off x="-1" y="0"/>
            <a:ext cx="3477986" cy="453390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t="23878" r="3755" b="6804"/>
          <a:stretch/>
        </p:blipFill>
        <p:spPr>
          <a:xfrm>
            <a:off x="-1" y="4676776"/>
            <a:ext cx="3486151" cy="218122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8" t="11172" r="7886"/>
          <a:stretch/>
        </p:blipFill>
        <p:spPr>
          <a:xfrm>
            <a:off x="8714014" y="1837692"/>
            <a:ext cx="3477986" cy="502030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9" b="12206"/>
          <a:stretch/>
        </p:blipFill>
        <p:spPr>
          <a:xfrm>
            <a:off x="8714014" y="0"/>
            <a:ext cx="3477986" cy="17145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457200" y="493486"/>
            <a:ext cx="11277600" cy="6008913"/>
          </a:xfrm>
          <a:prstGeom prst="rect">
            <a:avLst/>
          </a:prstGeom>
          <a:solidFill>
            <a:srgbClr val="F3F5F7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161141" y="787851"/>
            <a:ext cx="9884229" cy="790575"/>
          </a:xfrm>
        </p:spPr>
        <p:txBody>
          <a:bodyPr anchor="t">
            <a:normAutofit/>
          </a:bodyPr>
          <a:lstStyle>
            <a:lvl1pPr>
              <a:defRPr sz="3200" b="0">
                <a:solidFill>
                  <a:srgbClr val="003667"/>
                </a:solidFill>
                <a:latin typeface="Eurostile-Condensed" panose="020B0500000000000000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61142" y="1837693"/>
            <a:ext cx="9884229" cy="4339270"/>
          </a:xfrm>
        </p:spPr>
        <p:txBody>
          <a:bodyPr/>
          <a:lstStyle>
            <a:lvl1pPr marL="228600" indent="-228600">
              <a:lnSpc>
                <a:spcPct val="150000"/>
              </a:lnSpc>
              <a:buClr>
                <a:srgbClr val="009CDD"/>
              </a:buClr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685800" indent="-228600">
              <a:lnSpc>
                <a:spcPct val="150000"/>
              </a:lnSpc>
              <a:buClr>
                <a:srgbClr val="009CDD"/>
              </a:buClr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481660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1" b="21962"/>
          <a:stretch/>
        </p:blipFill>
        <p:spPr>
          <a:xfrm>
            <a:off x="3621750" y="3454400"/>
            <a:ext cx="4963449" cy="34036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585" y="0"/>
            <a:ext cx="4971614" cy="32893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 b="5996"/>
          <a:stretch/>
        </p:blipFill>
        <p:spPr>
          <a:xfrm>
            <a:off x="-1" y="0"/>
            <a:ext cx="3477986" cy="453390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t="23878" r="3755" b="6804"/>
          <a:stretch/>
        </p:blipFill>
        <p:spPr>
          <a:xfrm>
            <a:off x="-1" y="4676776"/>
            <a:ext cx="3486151" cy="218122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8" t="11172" r="7886"/>
          <a:stretch/>
        </p:blipFill>
        <p:spPr>
          <a:xfrm>
            <a:off x="8714014" y="1837692"/>
            <a:ext cx="3477986" cy="502030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9" b="12206"/>
          <a:stretch/>
        </p:blipFill>
        <p:spPr>
          <a:xfrm>
            <a:off x="8714014" y="0"/>
            <a:ext cx="3477986" cy="17145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457200" y="493486"/>
            <a:ext cx="11277600" cy="6008913"/>
          </a:xfrm>
          <a:prstGeom prst="rect">
            <a:avLst/>
          </a:prstGeom>
          <a:solidFill>
            <a:srgbClr val="F3F5F7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61142" y="889000"/>
            <a:ext cx="9884229" cy="5287963"/>
          </a:xfrm>
        </p:spPr>
        <p:txBody>
          <a:bodyPr/>
          <a:lstStyle>
            <a:lvl1pPr marL="228600" indent="-228600">
              <a:lnSpc>
                <a:spcPct val="150000"/>
              </a:lnSpc>
              <a:buClr>
                <a:srgbClr val="009CDD"/>
              </a:buClr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685800" indent="-228600">
              <a:lnSpc>
                <a:spcPct val="150000"/>
              </a:lnSpc>
              <a:buClr>
                <a:srgbClr val="009CDD"/>
              </a:buClr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683373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1" b="21962"/>
          <a:stretch/>
        </p:blipFill>
        <p:spPr>
          <a:xfrm>
            <a:off x="3621750" y="3454400"/>
            <a:ext cx="4963449" cy="34036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585" y="0"/>
            <a:ext cx="4971614" cy="32893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 b="5996"/>
          <a:stretch/>
        </p:blipFill>
        <p:spPr>
          <a:xfrm>
            <a:off x="-1" y="0"/>
            <a:ext cx="3477986" cy="453390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t="23878" r="3755" b="6804"/>
          <a:stretch/>
        </p:blipFill>
        <p:spPr>
          <a:xfrm>
            <a:off x="-1" y="4676776"/>
            <a:ext cx="3486151" cy="218122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8" t="11172" r="7886"/>
          <a:stretch/>
        </p:blipFill>
        <p:spPr>
          <a:xfrm>
            <a:off x="8714014" y="1837692"/>
            <a:ext cx="3477986" cy="502030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9" b="12206"/>
          <a:stretch/>
        </p:blipFill>
        <p:spPr>
          <a:xfrm>
            <a:off x="8714014" y="0"/>
            <a:ext cx="3477986" cy="17145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17335" y="3071677"/>
            <a:ext cx="10515600" cy="2120267"/>
          </a:xfrm>
          <a:gradFill flip="none" rotWithShape="1">
            <a:gsLst>
              <a:gs pos="0">
                <a:srgbClr val="009CDD">
                  <a:shade val="30000"/>
                  <a:satMod val="115000"/>
                </a:srgbClr>
              </a:gs>
              <a:gs pos="50000">
                <a:srgbClr val="009CDD">
                  <a:shade val="67500"/>
                  <a:satMod val="115000"/>
                </a:srgbClr>
              </a:gs>
              <a:gs pos="100000">
                <a:srgbClr val="009CDD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Eurostile-Condensed" panose="020B0500000000000000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17335" y="5337994"/>
            <a:ext cx="10515600" cy="1042033"/>
          </a:xfrm>
          <a:gradFill flip="none" rotWithShape="1">
            <a:gsLst>
              <a:gs pos="0">
                <a:srgbClr val="003667">
                  <a:shade val="30000"/>
                  <a:satMod val="115000"/>
                </a:srgbClr>
              </a:gs>
              <a:gs pos="50000">
                <a:srgbClr val="003667">
                  <a:shade val="67500"/>
                  <a:satMod val="115000"/>
                </a:srgbClr>
              </a:gs>
              <a:gs pos="100000">
                <a:srgbClr val="003667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84996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s + Ima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1" b="21962"/>
          <a:stretch/>
        </p:blipFill>
        <p:spPr>
          <a:xfrm>
            <a:off x="3621750" y="3454400"/>
            <a:ext cx="4963449" cy="34036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585" y="0"/>
            <a:ext cx="4971614" cy="32893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 b="5996"/>
          <a:stretch/>
        </p:blipFill>
        <p:spPr>
          <a:xfrm>
            <a:off x="-1" y="0"/>
            <a:ext cx="3477986" cy="453390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t="23878" r="3755" b="6804"/>
          <a:stretch/>
        </p:blipFill>
        <p:spPr>
          <a:xfrm>
            <a:off x="-1" y="4676776"/>
            <a:ext cx="3486151" cy="218122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8" t="11172" r="7886"/>
          <a:stretch/>
        </p:blipFill>
        <p:spPr>
          <a:xfrm>
            <a:off x="8714014" y="1837692"/>
            <a:ext cx="3477986" cy="502030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9" b="12206"/>
          <a:stretch/>
        </p:blipFill>
        <p:spPr>
          <a:xfrm>
            <a:off x="8714014" y="0"/>
            <a:ext cx="3477986" cy="1714500"/>
          </a:xfrm>
          <a:prstGeom prst="rect">
            <a:avLst/>
          </a:prstGeom>
        </p:spPr>
      </p:pic>
      <p:sp>
        <p:nvSpPr>
          <p:cNvPr id="30" name="Rectangle 29"/>
          <p:cNvSpPr/>
          <p:nvPr userDrawn="1"/>
        </p:nvSpPr>
        <p:spPr>
          <a:xfrm>
            <a:off x="442685" y="613682"/>
            <a:ext cx="4492172" cy="5787118"/>
          </a:xfrm>
          <a:prstGeom prst="rect">
            <a:avLst/>
          </a:prstGeom>
          <a:solidFill>
            <a:srgbClr val="F3F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space réservé pour une image  22"/>
          <p:cNvSpPr>
            <a:spLocks noGrp="1"/>
          </p:cNvSpPr>
          <p:nvPr>
            <p:ph type="pic" sz="quarter" idx="10"/>
          </p:nvPr>
        </p:nvSpPr>
        <p:spPr>
          <a:xfrm>
            <a:off x="4934857" y="0"/>
            <a:ext cx="7257143" cy="6858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83771" y="2074184"/>
            <a:ext cx="3759200" cy="3963760"/>
          </a:xfrm>
        </p:spPr>
        <p:txBody>
          <a:bodyPr/>
          <a:lstStyle>
            <a:lvl1pPr marL="228600" indent="-228600">
              <a:lnSpc>
                <a:spcPct val="150000"/>
              </a:lnSpc>
              <a:buClr>
                <a:srgbClr val="009CDD"/>
              </a:buClr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>
              <a:lnSpc>
                <a:spcPct val="150000"/>
              </a:lnSpc>
              <a:buClr>
                <a:srgbClr val="009CDD"/>
              </a:buClr>
              <a:defRPr sz="1600" i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</p:txBody>
      </p:sp>
      <p:sp>
        <p:nvSpPr>
          <p:cNvPr id="29" name="Titre 1"/>
          <p:cNvSpPr>
            <a:spLocks noGrp="1"/>
          </p:cNvSpPr>
          <p:nvPr>
            <p:ph type="title" hasCustomPrompt="1"/>
          </p:nvPr>
        </p:nvSpPr>
        <p:spPr>
          <a:xfrm>
            <a:off x="783770" y="898299"/>
            <a:ext cx="3759200" cy="891267"/>
          </a:xfrm>
          <a:noFill/>
        </p:spPr>
        <p:txBody>
          <a:bodyPr anchor="ctr">
            <a:normAutofit/>
          </a:bodyPr>
          <a:lstStyle>
            <a:lvl1pPr marL="0">
              <a:defRPr sz="2400" b="0">
                <a:solidFill>
                  <a:srgbClr val="003667"/>
                </a:solidFill>
                <a:latin typeface="Eurostile-Condensed" panose="020B0500000000000000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305426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s + Imag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1" b="21962"/>
          <a:stretch/>
        </p:blipFill>
        <p:spPr>
          <a:xfrm>
            <a:off x="3621750" y="3454400"/>
            <a:ext cx="4963449" cy="34036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585" y="0"/>
            <a:ext cx="4971614" cy="32893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 b="5996"/>
          <a:stretch/>
        </p:blipFill>
        <p:spPr>
          <a:xfrm>
            <a:off x="-1" y="0"/>
            <a:ext cx="3477986" cy="453390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t="23878" r="3755" b="6804"/>
          <a:stretch/>
        </p:blipFill>
        <p:spPr>
          <a:xfrm>
            <a:off x="-1" y="4676776"/>
            <a:ext cx="3486151" cy="218122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8" t="11172" r="7886"/>
          <a:stretch/>
        </p:blipFill>
        <p:spPr>
          <a:xfrm>
            <a:off x="8714014" y="1837692"/>
            <a:ext cx="3477986" cy="502030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9" b="12206"/>
          <a:stretch/>
        </p:blipFill>
        <p:spPr>
          <a:xfrm>
            <a:off x="8714014" y="0"/>
            <a:ext cx="3477986" cy="1714500"/>
          </a:xfrm>
          <a:prstGeom prst="rect">
            <a:avLst/>
          </a:prstGeom>
        </p:spPr>
      </p:pic>
      <p:sp>
        <p:nvSpPr>
          <p:cNvPr id="30" name="Rectangle 29"/>
          <p:cNvSpPr/>
          <p:nvPr userDrawn="1"/>
        </p:nvSpPr>
        <p:spPr>
          <a:xfrm>
            <a:off x="442684" y="613682"/>
            <a:ext cx="7569201" cy="5787118"/>
          </a:xfrm>
          <a:prstGeom prst="rect">
            <a:avLst/>
          </a:prstGeom>
          <a:solidFill>
            <a:srgbClr val="F3F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space réservé pour une image  22"/>
          <p:cNvSpPr>
            <a:spLocks noGrp="1"/>
          </p:cNvSpPr>
          <p:nvPr>
            <p:ph type="pic" sz="quarter" idx="10"/>
          </p:nvPr>
        </p:nvSpPr>
        <p:spPr>
          <a:xfrm>
            <a:off x="8011886" y="0"/>
            <a:ext cx="4180114" cy="6858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83771" y="2074184"/>
            <a:ext cx="6778172" cy="3963760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buClr>
                <a:srgbClr val="009CDD"/>
              </a:buClr>
              <a:buFont typeface="Wingdings" panose="05000000000000000000" pitchFamily="2" charset="2"/>
              <a:buChar char="§"/>
              <a:defRPr lang="fr-FR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indent="-228600" algn="l" defTabSz="914400" rtl="0" eaLnBrk="1" latinLnBrk="0" hangingPunct="1">
              <a:lnSpc>
                <a:spcPct val="150000"/>
              </a:lnSpc>
              <a:buClr>
                <a:srgbClr val="009CDD"/>
              </a:buClr>
              <a:defRPr lang="fr-FR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</p:txBody>
      </p:sp>
      <p:sp>
        <p:nvSpPr>
          <p:cNvPr id="29" name="Titre 1"/>
          <p:cNvSpPr>
            <a:spLocks noGrp="1"/>
          </p:cNvSpPr>
          <p:nvPr>
            <p:ph type="title" hasCustomPrompt="1"/>
          </p:nvPr>
        </p:nvSpPr>
        <p:spPr>
          <a:xfrm>
            <a:off x="783770" y="898299"/>
            <a:ext cx="6778172" cy="891267"/>
          </a:xfrm>
          <a:noFill/>
        </p:spPr>
        <p:txBody>
          <a:bodyPr anchor="ctr">
            <a:normAutofit/>
          </a:bodyPr>
          <a:lstStyle>
            <a:lvl1pPr marL="0">
              <a:defRPr lang="fr-FR" sz="2400" b="0" kern="1200" dirty="0" smtClean="0">
                <a:solidFill>
                  <a:srgbClr val="003667"/>
                </a:solidFill>
                <a:latin typeface="Eurostile-Condensed" panose="020B0500000000000000" pitchFamily="34" charset="0"/>
                <a:ea typeface="+mj-ea"/>
                <a:cs typeface="+mj-cs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9037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s + Imag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1" b="21962"/>
          <a:stretch/>
        </p:blipFill>
        <p:spPr>
          <a:xfrm>
            <a:off x="3621750" y="3454400"/>
            <a:ext cx="4963449" cy="34036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585" y="0"/>
            <a:ext cx="4971614" cy="32893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 b="5996"/>
          <a:stretch/>
        </p:blipFill>
        <p:spPr>
          <a:xfrm>
            <a:off x="-1" y="0"/>
            <a:ext cx="3477986" cy="453390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t="23878" r="3755" b="6804"/>
          <a:stretch/>
        </p:blipFill>
        <p:spPr>
          <a:xfrm>
            <a:off x="-1" y="4676776"/>
            <a:ext cx="3486151" cy="218122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8" t="11172" r="7886"/>
          <a:stretch/>
        </p:blipFill>
        <p:spPr>
          <a:xfrm>
            <a:off x="8714014" y="1837692"/>
            <a:ext cx="3477986" cy="502030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9" b="12206"/>
          <a:stretch/>
        </p:blipFill>
        <p:spPr>
          <a:xfrm>
            <a:off x="8714014" y="0"/>
            <a:ext cx="3477986" cy="1714500"/>
          </a:xfrm>
          <a:prstGeom prst="rect">
            <a:avLst/>
          </a:prstGeom>
        </p:spPr>
      </p:pic>
      <p:sp>
        <p:nvSpPr>
          <p:cNvPr id="30" name="Rectangle 29"/>
          <p:cNvSpPr/>
          <p:nvPr userDrawn="1"/>
        </p:nvSpPr>
        <p:spPr>
          <a:xfrm>
            <a:off x="7242626" y="628196"/>
            <a:ext cx="4492172" cy="5787118"/>
          </a:xfrm>
          <a:prstGeom prst="rect">
            <a:avLst/>
          </a:prstGeom>
          <a:solidFill>
            <a:srgbClr val="F3F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space réservé pour une image  22"/>
          <p:cNvSpPr>
            <a:spLocks noGrp="1"/>
          </p:cNvSpPr>
          <p:nvPr>
            <p:ph type="pic" sz="quarter" idx="10"/>
          </p:nvPr>
        </p:nvSpPr>
        <p:spPr>
          <a:xfrm>
            <a:off x="-14517" y="0"/>
            <a:ext cx="7257143" cy="6858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583712" y="2088698"/>
            <a:ext cx="3759200" cy="3963760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buClr>
                <a:srgbClr val="009CDD"/>
              </a:buClr>
              <a:buFont typeface="Wingdings" panose="05000000000000000000" pitchFamily="2" charset="2"/>
              <a:buChar char="§"/>
              <a:defRPr lang="fr-FR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indent="-228600" algn="l" defTabSz="914400" rtl="0" eaLnBrk="1" latinLnBrk="0" hangingPunct="1">
              <a:lnSpc>
                <a:spcPct val="150000"/>
              </a:lnSpc>
              <a:buClr>
                <a:srgbClr val="009CDD"/>
              </a:buClr>
              <a:defRPr lang="fr-FR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</p:txBody>
      </p:sp>
      <p:sp>
        <p:nvSpPr>
          <p:cNvPr id="29" name="Titre 1"/>
          <p:cNvSpPr>
            <a:spLocks noGrp="1"/>
          </p:cNvSpPr>
          <p:nvPr>
            <p:ph type="title" hasCustomPrompt="1"/>
          </p:nvPr>
        </p:nvSpPr>
        <p:spPr>
          <a:xfrm>
            <a:off x="7583711" y="912813"/>
            <a:ext cx="3759200" cy="891267"/>
          </a:xfrm>
          <a:noFill/>
        </p:spPr>
        <p:txBody>
          <a:bodyPr anchor="ctr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400" b="0" kern="1200" dirty="0">
                <a:solidFill>
                  <a:srgbClr val="003667"/>
                </a:solidFill>
                <a:latin typeface="Eurostile-Condensed" panose="020B0500000000000000" pitchFamily="34" charset="0"/>
                <a:ea typeface="+mj-ea"/>
                <a:cs typeface="+mj-cs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37610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s + Imag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1" b="21962"/>
          <a:stretch/>
        </p:blipFill>
        <p:spPr>
          <a:xfrm>
            <a:off x="3621750" y="3454400"/>
            <a:ext cx="4963449" cy="34036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585" y="0"/>
            <a:ext cx="4971614" cy="32893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 b="5996"/>
          <a:stretch/>
        </p:blipFill>
        <p:spPr>
          <a:xfrm>
            <a:off x="-1" y="0"/>
            <a:ext cx="3477986" cy="453390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t="23878" r="3755" b="6804"/>
          <a:stretch/>
        </p:blipFill>
        <p:spPr>
          <a:xfrm>
            <a:off x="-1" y="4676776"/>
            <a:ext cx="3486151" cy="218122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8" t="11172" r="7886"/>
          <a:stretch/>
        </p:blipFill>
        <p:spPr>
          <a:xfrm>
            <a:off x="8714014" y="1837692"/>
            <a:ext cx="3477986" cy="502030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9" b="12206"/>
          <a:stretch/>
        </p:blipFill>
        <p:spPr>
          <a:xfrm>
            <a:off x="8714014" y="0"/>
            <a:ext cx="3477986" cy="1714500"/>
          </a:xfrm>
          <a:prstGeom prst="rect">
            <a:avLst/>
          </a:prstGeom>
        </p:spPr>
      </p:pic>
      <p:sp>
        <p:nvSpPr>
          <p:cNvPr id="30" name="Rectangle 29"/>
          <p:cNvSpPr/>
          <p:nvPr userDrawn="1"/>
        </p:nvSpPr>
        <p:spPr>
          <a:xfrm>
            <a:off x="4223656" y="628196"/>
            <a:ext cx="7511141" cy="5787118"/>
          </a:xfrm>
          <a:prstGeom prst="rect">
            <a:avLst/>
          </a:prstGeom>
          <a:solidFill>
            <a:srgbClr val="F3F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space réservé pour une image  22"/>
          <p:cNvSpPr>
            <a:spLocks noGrp="1"/>
          </p:cNvSpPr>
          <p:nvPr>
            <p:ph type="pic" sz="quarter" idx="10"/>
          </p:nvPr>
        </p:nvSpPr>
        <p:spPr>
          <a:xfrm>
            <a:off x="-14516" y="0"/>
            <a:ext cx="4238172" cy="6858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42971" y="2088698"/>
            <a:ext cx="6799941" cy="3963760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buClr>
                <a:srgbClr val="009CDD"/>
              </a:buClr>
              <a:buFont typeface="Wingdings" panose="05000000000000000000" pitchFamily="2" charset="2"/>
              <a:buChar char="§"/>
              <a:defRPr lang="fr-FR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1pPr>
            <a:lvl2pPr indent="-228600" algn="l" defTabSz="914400" rtl="0" eaLnBrk="1" latinLnBrk="0" hangingPunct="1">
              <a:lnSpc>
                <a:spcPct val="150000"/>
              </a:lnSpc>
              <a:buClr>
                <a:srgbClr val="009CDD"/>
              </a:buClr>
              <a:defRPr lang="fr-FR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</p:txBody>
      </p:sp>
      <p:sp>
        <p:nvSpPr>
          <p:cNvPr id="29" name="Titre 1"/>
          <p:cNvSpPr>
            <a:spLocks noGrp="1"/>
          </p:cNvSpPr>
          <p:nvPr>
            <p:ph type="title" hasCustomPrompt="1"/>
          </p:nvPr>
        </p:nvSpPr>
        <p:spPr>
          <a:xfrm>
            <a:off x="4542970" y="912813"/>
            <a:ext cx="6799941" cy="891267"/>
          </a:xfrm>
          <a:noFill/>
        </p:spPr>
        <p:txBody>
          <a:bodyPr anchor="ctr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400" b="0" kern="1200" dirty="0">
                <a:solidFill>
                  <a:srgbClr val="003667"/>
                </a:solidFill>
                <a:latin typeface="Eurostile-Condensed" panose="020B0500000000000000" pitchFamily="34" charset="0"/>
                <a:ea typeface="+mj-ea"/>
                <a:cs typeface="+mj-cs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98992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1" b="21962"/>
          <a:stretch/>
        </p:blipFill>
        <p:spPr>
          <a:xfrm>
            <a:off x="3621750" y="3454400"/>
            <a:ext cx="4963449" cy="34036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585" y="0"/>
            <a:ext cx="4971614" cy="32893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2" b="5996"/>
          <a:stretch/>
        </p:blipFill>
        <p:spPr>
          <a:xfrm>
            <a:off x="-1" y="0"/>
            <a:ext cx="3477986" cy="453390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t="23878" r="3755" b="6804"/>
          <a:stretch/>
        </p:blipFill>
        <p:spPr>
          <a:xfrm>
            <a:off x="-1" y="4676776"/>
            <a:ext cx="3486151" cy="218122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8" t="11172" r="7886"/>
          <a:stretch/>
        </p:blipFill>
        <p:spPr>
          <a:xfrm>
            <a:off x="8714014" y="1837692"/>
            <a:ext cx="3477986" cy="502030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9" b="12206"/>
          <a:stretch/>
        </p:blipFill>
        <p:spPr>
          <a:xfrm>
            <a:off x="8714014" y="0"/>
            <a:ext cx="3477986" cy="17145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711201" y="653144"/>
            <a:ext cx="10784114" cy="5718627"/>
          </a:xfrm>
          <a:prstGeom prst="rect">
            <a:avLst/>
          </a:prstGeom>
          <a:solidFill>
            <a:srgbClr val="003667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 userDrawn="1"/>
        </p:nvSpPr>
        <p:spPr>
          <a:xfrm>
            <a:off x="2846161" y="4889661"/>
            <a:ext cx="6125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bg1"/>
                </a:solidFill>
                <a:latin typeface="+mj-lt"/>
              </a:rPr>
              <a:t>www.polytech.univ-nantes.fr</a:t>
            </a:r>
            <a:endParaRPr lang="fr-FR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1817330" y="3114736"/>
            <a:ext cx="2403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600" dirty="0" smtClean="0">
                <a:solidFill>
                  <a:schemeClr val="bg1"/>
                </a:solidFill>
                <a:latin typeface="+mj-lt"/>
              </a:rPr>
              <a:t>Campus Chantrerie</a:t>
            </a:r>
          </a:p>
          <a:p>
            <a:pPr algn="ctr">
              <a:lnSpc>
                <a:spcPct val="150000"/>
              </a:lnSpc>
            </a:pPr>
            <a:r>
              <a:rPr lang="fr-FR" sz="1600" dirty="0" smtClean="0">
                <a:solidFill>
                  <a:schemeClr val="bg1"/>
                </a:solidFill>
                <a:latin typeface="+mj-lt"/>
              </a:rPr>
              <a:t>NANTES</a:t>
            </a:r>
            <a:endParaRPr lang="fr-FR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ZoneTexte 15"/>
          <p:cNvSpPr txBox="1"/>
          <p:nvPr userDrawn="1"/>
        </p:nvSpPr>
        <p:spPr>
          <a:xfrm>
            <a:off x="4673012" y="3071854"/>
            <a:ext cx="2403928" cy="79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600" dirty="0" smtClean="0">
                <a:solidFill>
                  <a:schemeClr val="bg1"/>
                </a:solidFill>
                <a:latin typeface="+mj-lt"/>
              </a:rPr>
              <a:t>Campus </a:t>
            </a:r>
            <a:r>
              <a:rPr lang="fr-FR" sz="1600" dirty="0" err="1" smtClean="0">
                <a:solidFill>
                  <a:schemeClr val="bg1"/>
                </a:solidFill>
                <a:latin typeface="+mj-lt"/>
              </a:rPr>
              <a:t>Gavy</a:t>
            </a:r>
            <a:endParaRPr lang="fr-FR" sz="1600" dirty="0" smtClean="0">
              <a:solidFill>
                <a:schemeClr val="bg1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fr-FR" sz="1600" dirty="0" smtClean="0">
                <a:solidFill>
                  <a:schemeClr val="bg1"/>
                </a:solidFill>
                <a:latin typeface="+mj-lt"/>
              </a:rPr>
              <a:t>SAINT-NAZAIRE</a:t>
            </a:r>
            <a:endParaRPr lang="fr-FR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ZoneTexte 16"/>
          <p:cNvSpPr txBox="1"/>
          <p:nvPr userDrawn="1"/>
        </p:nvSpPr>
        <p:spPr>
          <a:xfrm>
            <a:off x="7595828" y="3071854"/>
            <a:ext cx="2403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600" dirty="0" smtClean="0">
                <a:solidFill>
                  <a:schemeClr val="bg1"/>
                </a:solidFill>
                <a:latin typeface="+mj-lt"/>
              </a:rPr>
              <a:t>Campus </a:t>
            </a:r>
            <a:r>
              <a:rPr lang="fr-FR" sz="1600" dirty="0" err="1" smtClean="0">
                <a:solidFill>
                  <a:schemeClr val="bg1"/>
                </a:solidFill>
                <a:latin typeface="+mj-lt"/>
              </a:rPr>
              <a:t>Courtaisière</a:t>
            </a:r>
            <a:endParaRPr lang="fr-FR" sz="1600" dirty="0" smtClean="0">
              <a:solidFill>
                <a:schemeClr val="bg1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fr-FR" sz="1600" dirty="0" smtClean="0">
                <a:solidFill>
                  <a:schemeClr val="bg1"/>
                </a:solidFill>
                <a:latin typeface="+mj-lt"/>
              </a:rPr>
              <a:t>LA ROCHE-SUR-YON</a:t>
            </a:r>
            <a:endParaRPr lang="fr-FR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076" y="5514097"/>
            <a:ext cx="348940" cy="347638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898" y="5514097"/>
            <a:ext cx="349262" cy="347638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644" y="5514098"/>
            <a:ext cx="347638" cy="347638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222" y="5520420"/>
            <a:ext cx="342901" cy="342901"/>
          </a:xfrm>
          <a:prstGeom prst="rect">
            <a:avLst/>
          </a:prstGeom>
        </p:spPr>
      </p:pic>
      <p:sp>
        <p:nvSpPr>
          <p:cNvPr id="25" name="Espace réservé du texte 24"/>
          <p:cNvSpPr>
            <a:spLocks noGrp="1"/>
          </p:cNvSpPr>
          <p:nvPr>
            <p:ph type="body" sz="quarter" idx="10" hasCustomPrompt="1"/>
          </p:nvPr>
        </p:nvSpPr>
        <p:spPr>
          <a:xfrm>
            <a:off x="1817688" y="952500"/>
            <a:ext cx="8181975" cy="150495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Eurostile-Condensed" panose="020B0500000000000000" pitchFamily="34" charset="0"/>
              </a:defRPr>
            </a:lvl1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096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CA54A-9939-4345-B5AC-79DECBF55F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1114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97" r:id="rId3"/>
    <p:sldLayoutId id="2147483680" r:id="rId4"/>
    <p:sldLayoutId id="2147483681" r:id="rId5"/>
    <p:sldLayoutId id="2147483695" r:id="rId6"/>
    <p:sldLayoutId id="2147483693" r:id="rId7"/>
    <p:sldLayoutId id="2147483696" r:id="rId8"/>
    <p:sldLayoutId id="2147483684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661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2673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7414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6060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6186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9334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461" y="1018316"/>
            <a:ext cx="3874016" cy="12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356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12603</TotalTime>
  <Words>0</Words>
  <Application>Microsoft Office PowerPoint</Application>
  <PresentationFormat>Grand écran</PresentationFormat>
  <Paragraphs>0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Eurostile-Condensed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Manon MARCHAND</dc:creator>
  <cp:lastModifiedBy>Manon MARCHAND</cp:lastModifiedBy>
  <cp:revision>146</cp:revision>
  <dcterms:created xsi:type="dcterms:W3CDTF">2020-10-07T11:27:39Z</dcterms:created>
  <dcterms:modified xsi:type="dcterms:W3CDTF">2022-01-14T08:32:52Z</dcterms:modified>
</cp:coreProperties>
</file>