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3F5F7"/>
    <a:srgbClr val="7C73F3"/>
    <a:srgbClr val="003667"/>
    <a:srgbClr val="009CDD"/>
    <a:srgbClr val="DEE4EA"/>
    <a:srgbClr val="13669A"/>
    <a:srgbClr val="86C555"/>
    <a:srgbClr val="B6C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2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4FF8B-A2C7-4889-87D9-6CF6DC046029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12FC8-5DAC-4928-AD61-A5008B7AD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217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E1EA1-43E6-43CE-9F24-7BE006DCD536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185FD-2C04-4491-8F71-1EDC8BDB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0751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1" b="21962"/>
          <a:stretch/>
        </p:blipFill>
        <p:spPr>
          <a:xfrm>
            <a:off x="3621750" y="3454400"/>
            <a:ext cx="4963449" cy="3403600"/>
          </a:xfrm>
          <a:prstGeom prst="rect">
            <a:avLst/>
          </a:prstGeom>
          <a:effectLst/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85" y="0"/>
            <a:ext cx="4971614" cy="3289300"/>
          </a:xfrm>
          <a:prstGeom prst="rect">
            <a:avLst/>
          </a:prstGeom>
          <a:effectLst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03914" y="5422220"/>
            <a:ext cx="3984172" cy="996043"/>
          </a:xfrm>
          <a:gradFill flip="none" rotWithShape="1">
            <a:gsLst>
              <a:gs pos="0">
                <a:srgbClr val="003667">
                  <a:shade val="30000"/>
                  <a:satMod val="115000"/>
                </a:srgbClr>
              </a:gs>
              <a:gs pos="50000">
                <a:srgbClr val="003667">
                  <a:shade val="67500"/>
                  <a:satMod val="115000"/>
                </a:srgbClr>
              </a:gs>
              <a:gs pos="100000">
                <a:srgbClr val="003667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996"/>
          <a:stretch/>
        </p:blipFill>
        <p:spPr>
          <a:xfrm>
            <a:off x="-1" y="0"/>
            <a:ext cx="3477986" cy="4533901"/>
          </a:xfrm>
          <a:prstGeom prst="rect">
            <a:avLst/>
          </a:prstGeom>
          <a:effectLst/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3878" r="3755" b="6804"/>
          <a:stretch/>
        </p:blipFill>
        <p:spPr>
          <a:xfrm>
            <a:off x="-1" y="4676776"/>
            <a:ext cx="3486151" cy="2181223"/>
          </a:xfrm>
          <a:prstGeom prst="rect">
            <a:avLst/>
          </a:prstGeom>
          <a:effectLst/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11172" r="7886"/>
          <a:stretch/>
        </p:blipFill>
        <p:spPr>
          <a:xfrm>
            <a:off x="8714014" y="1837692"/>
            <a:ext cx="3477986" cy="5020308"/>
          </a:xfrm>
          <a:prstGeom prst="rect">
            <a:avLst/>
          </a:prstGeom>
          <a:effectLst/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12206"/>
          <a:stretch/>
        </p:blipFill>
        <p:spPr>
          <a:xfrm>
            <a:off x="8714014" y="0"/>
            <a:ext cx="3477986" cy="1714500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 userDrawn="1"/>
        </p:nvSpPr>
        <p:spPr>
          <a:xfrm>
            <a:off x="4103914" y="1347107"/>
            <a:ext cx="3984172" cy="3910013"/>
          </a:xfrm>
          <a:prstGeom prst="rect">
            <a:avLst/>
          </a:prstGeom>
          <a:gradFill flip="none" rotWithShape="1">
            <a:gsLst>
              <a:gs pos="0">
                <a:srgbClr val="009CDD">
                  <a:shade val="30000"/>
                  <a:satMod val="115000"/>
                </a:srgbClr>
              </a:gs>
              <a:gs pos="50000">
                <a:srgbClr val="009CDD">
                  <a:shade val="67500"/>
                  <a:satMod val="115000"/>
                </a:srgbClr>
              </a:gs>
              <a:gs pos="100000">
                <a:srgbClr val="009CD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itre 1"/>
          <p:cNvSpPr>
            <a:spLocks noGrp="1"/>
          </p:cNvSpPr>
          <p:nvPr>
            <p:ph type="title" hasCustomPrompt="1"/>
          </p:nvPr>
        </p:nvSpPr>
        <p:spPr>
          <a:xfrm>
            <a:off x="4294414" y="1714501"/>
            <a:ext cx="3592286" cy="3267982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800" b="0">
                <a:solidFill>
                  <a:schemeClr val="bg1"/>
                </a:solidFill>
                <a:latin typeface="Eurostile-Condensed" panose="020B0500000000000000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02" y="0"/>
            <a:ext cx="3742952" cy="23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0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1" b="21962"/>
          <a:stretch/>
        </p:blipFill>
        <p:spPr>
          <a:xfrm>
            <a:off x="3621750" y="3454400"/>
            <a:ext cx="4963449" cy="3403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85" y="0"/>
            <a:ext cx="4971614" cy="32893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996"/>
          <a:stretch/>
        </p:blipFill>
        <p:spPr>
          <a:xfrm>
            <a:off x="-1" y="0"/>
            <a:ext cx="3477986" cy="45339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3878" r="3755" b="6804"/>
          <a:stretch/>
        </p:blipFill>
        <p:spPr>
          <a:xfrm>
            <a:off x="-1" y="4676776"/>
            <a:ext cx="3486151" cy="21812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11172" r="7886"/>
          <a:stretch/>
        </p:blipFill>
        <p:spPr>
          <a:xfrm>
            <a:off x="8714014" y="1837692"/>
            <a:ext cx="3477986" cy="50203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12206"/>
          <a:stretch/>
        </p:blipFill>
        <p:spPr>
          <a:xfrm>
            <a:off x="8714014" y="0"/>
            <a:ext cx="3477986" cy="1714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57200" y="493486"/>
            <a:ext cx="11277600" cy="6008913"/>
          </a:xfrm>
          <a:prstGeom prst="rect">
            <a:avLst/>
          </a:prstGeom>
          <a:solidFill>
            <a:srgbClr val="F3F5F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61141" y="787851"/>
            <a:ext cx="9884229" cy="790575"/>
          </a:xfrm>
        </p:spPr>
        <p:txBody>
          <a:bodyPr anchor="t">
            <a:normAutofit/>
          </a:bodyPr>
          <a:lstStyle>
            <a:lvl1pPr>
              <a:defRPr sz="3200" b="0">
                <a:solidFill>
                  <a:srgbClr val="003667"/>
                </a:solidFill>
                <a:latin typeface="Eurostile-Condensed" panose="020B0500000000000000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1142" y="1837693"/>
            <a:ext cx="9884229" cy="4339270"/>
          </a:xfr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009CDD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685800" indent="-228600">
              <a:lnSpc>
                <a:spcPct val="150000"/>
              </a:lnSpc>
              <a:buClr>
                <a:srgbClr val="009CDD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8166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1" b="21962"/>
          <a:stretch/>
        </p:blipFill>
        <p:spPr>
          <a:xfrm>
            <a:off x="3621750" y="3454400"/>
            <a:ext cx="4963449" cy="3403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85" y="0"/>
            <a:ext cx="4971614" cy="32893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996"/>
          <a:stretch/>
        </p:blipFill>
        <p:spPr>
          <a:xfrm>
            <a:off x="-1" y="0"/>
            <a:ext cx="3477986" cy="45339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3878" r="3755" b="6804"/>
          <a:stretch/>
        </p:blipFill>
        <p:spPr>
          <a:xfrm>
            <a:off x="-1" y="4676776"/>
            <a:ext cx="3486151" cy="21812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11172" r="7886"/>
          <a:stretch/>
        </p:blipFill>
        <p:spPr>
          <a:xfrm>
            <a:off x="8714014" y="1837692"/>
            <a:ext cx="3477986" cy="50203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12206"/>
          <a:stretch/>
        </p:blipFill>
        <p:spPr>
          <a:xfrm>
            <a:off x="8714014" y="0"/>
            <a:ext cx="3477986" cy="1714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57200" y="493486"/>
            <a:ext cx="11277600" cy="6008913"/>
          </a:xfrm>
          <a:prstGeom prst="rect">
            <a:avLst/>
          </a:prstGeom>
          <a:solidFill>
            <a:srgbClr val="F3F5F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1142" y="889000"/>
            <a:ext cx="9884229" cy="5287963"/>
          </a:xfr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009CDD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685800" indent="-228600">
              <a:lnSpc>
                <a:spcPct val="150000"/>
              </a:lnSpc>
              <a:buClr>
                <a:srgbClr val="009CDD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8337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1" b="21962"/>
          <a:stretch/>
        </p:blipFill>
        <p:spPr>
          <a:xfrm>
            <a:off x="3621750" y="3454400"/>
            <a:ext cx="4963449" cy="3403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85" y="0"/>
            <a:ext cx="4971614" cy="32893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996"/>
          <a:stretch/>
        </p:blipFill>
        <p:spPr>
          <a:xfrm>
            <a:off x="-1" y="0"/>
            <a:ext cx="3477986" cy="45339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3878" r="3755" b="6804"/>
          <a:stretch/>
        </p:blipFill>
        <p:spPr>
          <a:xfrm>
            <a:off x="-1" y="4676776"/>
            <a:ext cx="3486151" cy="21812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11172" r="7886"/>
          <a:stretch/>
        </p:blipFill>
        <p:spPr>
          <a:xfrm>
            <a:off x="8714014" y="1837692"/>
            <a:ext cx="3477986" cy="50203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12206"/>
          <a:stretch/>
        </p:blipFill>
        <p:spPr>
          <a:xfrm>
            <a:off x="8714014" y="0"/>
            <a:ext cx="3477986" cy="1714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17335" y="3071677"/>
            <a:ext cx="10515600" cy="2120267"/>
          </a:xfrm>
          <a:gradFill flip="none" rotWithShape="1">
            <a:gsLst>
              <a:gs pos="0">
                <a:srgbClr val="009CDD">
                  <a:shade val="30000"/>
                  <a:satMod val="115000"/>
                </a:srgbClr>
              </a:gs>
              <a:gs pos="50000">
                <a:srgbClr val="009CDD">
                  <a:shade val="67500"/>
                  <a:satMod val="115000"/>
                </a:srgbClr>
              </a:gs>
              <a:gs pos="100000">
                <a:srgbClr val="009CDD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Eurostile-Condensed" panose="020B0500000000000000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7335" y="5337994"/>
            <a:ext cx="10515600" cy="1042033"/>
          </a:xfrm>
          <a:gradFill flip="none" rotWithShape="1">
            <a:gsLst>
              <a:gs pos="0">
                <a:srgbClr val="003667">
                  <a:shade val="30000"/>
                  <a:satMod val="115000"/>
                </a:srgbClr>
              </a:gs>
              <a:gs pos="50000">
                <a:srgbClr val="003667">
                  <a:shade val="67500"/>
                  <a:satMod val="115000"/>
                </a:srgbClr>
              </a:gs>
              <a:gs pos="100000">
                <a:srgbClr val="003667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8499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1" b="21962"/>
          <a:stretch/>
        </p:blipFill>
        <p:spPr>
          <a:xfrm>
            <a:off x="3621750" y="3454400"/>
            <a:ext cx="4963449" cy="3403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85" y="0"/>
            <a:ext cx="4971614" cy="32893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996"/>
          <a:stretch/>
        </p:blipFill>
        <p:spPr>
          <a:xfrm>
            <a:off x="-1" y="0"/>
            <a:ext cx="3477986" cy="45339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3878" r="3755" b="6804"/>
          <a:stretch/>
        </p:blipFill>
        <p:spPr>
          <a:xfrm>
            <a:off x="-1" y="4676776"/>
            <a:ext cx="3486151" cy="21812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11172" r="7886"/>
          <a:stretch/>
        </p:blipFill>
        <p:spPr>
          <a:xfrm>
            <a:off x="8714014" y="1837692"/>
            <a:ext cx="3477986" cy="50203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12206"/>
          <a:stretch/>
        </p:blipFill>
        <p:spPr>
          <a:xfrm>
            <a:off x="8714014" y="0"/>
            <a:ext cx="3477986" cy="1714500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442685" y="613682"/>
            <a:ext cx="4492172" cy="5787118"/>
          </a:xfrm>
          <a:prstGeom prst="rect">
            <a:avLst/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0"/>
          </p:nvPr>
        </p:nvSpPr>
        <p:spPr>
          <a:xfrm>
            <a:off x="4934857" y="0"/>
            <a:ext cx="7257143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83771" y="2074184"/>
            <a:ext cx="3759200" cy="3963760"/>
          </a:xfr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009CDD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lnSpc>
                <a:spcPct val="150000"/>
              </a:lnSpc>
              <a:buClr>
                <a:srgbClr val="009CDD"/>
              </a:buClr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>
          <a:xfrm>
            <a:off x="783770" y="898299"/>
            <a:ext cx="3759200" cy="891267"/>
          </a:xfrm>
          <a:noFill/>
        </p:spPr>
        <p:txBody>
          <a:bodyPr anchor="ctr">
            <a:normAutofit/>
          </a:bodyPr>
          <a:lstStyle>
            <a:lvl1pPr marL="0">
              <a:defRPr sz="2400" b="0">
                <a:solidFill>
                  <a:srgbClr val="003667"/>
                </a:solidFill>
                <a:latin typeface="Eurostile-Condensed" panose="020B0500000000000000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30542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+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1" b="21962"/>
          <a:stretch/>
        </p:blipFill>
        <p:spPr>
          <a:xfrm>
            <a:off x="3621750" y="3454400"/>
            <a:ext cx="4963449" cy="3403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85" y="0"/>
            <a:ext cx="4971614" cy="32893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996"/>
          <a:stretch/>
        </p:blipFill>
        <p:spPr>
          <a:xfrm>
            <a:off x="-1" y="0"/>
            <a:ext cx="3477986" cy="45339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3878" r="3755" b="6804"/>
          <a:stretch/>
        </p:blipFill>
        <p:spPr>
          <a:xfrm>
            <a:off x="-1" y="4676776"/>
            <a:ext cx="3486151" cy="21812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11172" r="7886"/>
          <a:stretch/>
        </p:blipFill>
        <p:spPr>
          <a:xfrm>
            <a:off x="8714014" y="1837692"/>
            <a:ext cx="3477986" cy="50203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12206"/>
          <a:stretch/>
        </p:blipFill>
        <p:spPr>
          <a:xfrm>
            <a:off x="8714014" y="0"/>
            <a:ext cx="3477986" cy="1714500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442684" y="613682"/>
            <a:ext cx="7569201" cy="5787118"/>
          </a:xfrm>
          <a:prstGeom prst="rect">
            <a:avLst/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0"/>
          </p:nvPr>
        </p:nvSpPr>
        <p:spPr>
          <a:xfrm>
            <a:off x="8011886" y="0"/>
            <a:ext cx="4180114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83771" y="2074184"/>
            <a:ext cx="6778172" cy="396376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buClr>
                <a:srgbClr val="009CDD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indent="-228600" algn="l" defTabSz="914400" rtl="0" eaLnBrk="1" latinLnBrk="0" hangingPunct="1">
              <a:lnSpc>
                <a:spcPct val="150000"/>
              </a:lnSpc>
              <a:buClr>
                <a:srgbClr val="009CDD"/>
              </a:buClr>
              <a:defRPr lang="fr-FR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>
          <a:xfrm>
            <a:off x="783770" y="898299"/>
            <a:ext cx="6778172" cy="891267"/>
          </a:xfrm>
          <a:noFill/>
        </p:spPr>
        <p:txBody>
          <a:bodyPr anchor="ctr">
            <a:normAutofit/>
          </a:bodyPr>
          <a:lstStyle>
            <a:lvl1pPr marL="0">
              <a:defRPr lang="fr-FR" sz="2400" b="0" kern="1200" dirty="0" smtClean="0">
                <a:solidFill>
                  <a:srgbClr val="003667"/>
                </a:solidFill>
                <a:latin typeface="Eurostile-Condensed" panose="020B0500000000000000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037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+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1" b="21962"/>
          <a:stretch/>
        </p:blipFill>
        <p:spPr>
          <a:xfrm>
            <a:off x="3621750" y="3454400"/>
            <a:ext cx="4963449" cy="3403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85" y="0"/>
            <a:ext cx="4971614" cy="32893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996"/>
          <a:stretch/>
        </p:blipFill>
        <p:spPr>
          <a:xfrm>
            <a:off x="-1" y="0"/>
            <a:ext cx="3477986" cy="45339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3878" r="3755" b="6804"/>
          <a:stretch/>
        </p:blipFill>
        <p:spPr>
          <a:xfrm>
            <a:off x="-1" y="4676776"/>
            <a:ext cx="3486151" cy="21812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11172" r="7886"/>
          <a:stretch/>
        </p:blipFill>
        <p:spPr>
          <a:xfrm>
            <a:off x="8714014" y="1837692"/>
            <a:ext cx="3477986" cy="50203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12206"/>
          <a:stretch/>
        </p:blipFill>
        <p:spPr>
          <a:xfrm>
            <a:off x="8714014" y="0"/>
            <a:ext cx="3477986" cy="1714500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7242626" y="628196"/>
            <a:ext cx="4492172" cy="5787118"/>
          </a:xfrm>
          <a:prstGeom prst="rect">
            <a:avLst/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0"/>
          </p:nvPr>
        </p:nvSpPr>
        <p:spPr>
          <a:xfrm>
            <a:off x="-14517" y="0"/>
            <a:ext cx="7257143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83712" y="2088698"/>
            <a:ext cx="3759200" cy="396376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buClr>
                <a:srgbClr val="009CDD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indent="-228600" algn="l" defTabSz="914400" rtl="0" eaLnBrk="1" latinLnBrk="0" hangingPunct="1">
              <a:lnSpc>
                <a:spcPct val="150000"/>
              </a:lnSpc>
              <a:buClr>
                <a:srgbClr val="009CDD"/>
              </a:buClr>
              <a:defRPr lang="fr-FR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>
          <a:xfrm>
            <a:off x="7583711" y="912813"/>
            <a:ext cx="3759200" cy="891267"/>
          </a:xfrm>
          <a:noFill/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kern="1200" dirty="0">
                <a:solidFill>
                  <a:srgbClr val="003667"/>
                </a:solidFill>
                <a:latin typeface="Eurostile-Condensed" panose="020B0500000000000000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76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+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1" b="21962"/>
          <a:stretch/>
        </p:blipFill>
        <p:spPr>
          <a:xfrm>
            <a:off x="3621750" y="3454400"/>
            <a:ext cx="4963449" cy="3403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85" y="0"/>
            <a:ext cx="4971614" cy="32893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996"/>
          <a:stretch/>
        </p:blipFill>
        <p:spPr>
          <a:xfrm>
            <a:off x="-1" y="0"/>
            <a:ext cx="3477986" cy="45339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3878" r="3755" b="6804"/>
          <a:stretch/>
        </p:blipFill>
        <p:spPr>
          <a:xfrm>
            <a:off x="-1" y="4676776"/>
            <a:ext cx="3486151" cy="21812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11172" r="7886"/>
          <a:stretch/>
        </p:blipFill>
        <p:spPr>
          <a:xfrm>
            <a:off x="8714014" y="1837692"/>
            <a:ext cx="3477986" cy="50203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12206"/>
          <a:stretch/>
        </p:blipFill>
        <p:spPr>
          <a:xfrm>
            <a:off x="8714014" y="0"/>
            <a:ext cx="3477986" cy="1714500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4223656" y="628196"/>
            <a:ext cx="7511141" cy="5787118"/>
          </a:xfrm>
          <a:prstGeom prst="rect">
            <a:avLst/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0"/>
          </p:nvPr>
        </p:nvSpPr>
        <p:spPr>
          <a:xfrm>
            <a:off x="-14516" y="0"/>
            <a:ext cx="4238172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42971" y="2088698"/>
            <a:ext cx="6799941" cy="396376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buClr>
                <a:srgbClr val="009CDD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indent="-228600" algn="l" defTabSz="914400" rtl="0" eaLnBrk="1" latinLnBrk="0" hangingPunct="1">
              <a:lnSpc>
                <a:spcPct val="150000"/>
              </a:lnSpc>
              <a:buClr>
                <a:srgbClr val="009CDD"/>
              </a:buClr>
              <a:defRPr lang="fr-FR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>
          <a:xfrm>
            <a:off x="4542970" y="912813"/>
            <a:ext cx="6799941" cy="891267"/>
          </a:xfrm>
          <a:noFill/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kern="1200" dirty="0">
                <a:solidFill>
                  <a:srgbClr val="003667"/>
                </a:solidFill>
                <a:latin typeface="Eurostile-Condensed" panose="020B0500000000000000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8992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1" b="21962"/>
          <a:stretch/>
        </p:blipFill>
        <p:spPr>
          <a:xfrm>
            <a:off x="3621750" y="3454400"/>
            <a:ext cx="4963449" cy="3403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85" y="0"/>
            <a:ext cx="4971614" cy="3289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996"/>
          <a:stretch/>
        </p:blipFill>
        <p:spPr>
          <a:xfrm>
            <a:off x="-1" y="0"/>
            <a:ext cx="3477986" cy="45339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23878" r="3755" b="6804"/>
          <a:stretch/>
        </p:blipFill>
        <p:spPr>
          <a:xfrm>
            <a:off x="-1" y="4676776"/>
            <a:ext cx="3486151" cy="21812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11172" r="7886"/>
          <a:stretch/>
        </p:blipFill>
        <p:spPr>
          <a:xfrm>
            <a:off x="8714014" y="1837692"/>
            <a:ext cx="3477986" cy="50203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9" b="12206"/>
          <a:stretch/>
        </p:blipFill>
        <p:spPr>
          <a:xfrm>
            <a:off x="8714014" y="0"/>
            <a:ext cx="3477986" cy="1714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1201" y="653144"/>
            <a:ext cx="10784114" cy="5718627"/>
          </a:xfrm>
          <a:prstGeom prst="rect">
            <a:avLst/>
          </a:prstGeom>
          <a:solidFill>
            <a:srgbClr val="00366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846161" y="4889661"/>
            <a:ext cx="6125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+mj-lt"/>
              </a:rPr>
              <a:t>www.polytech.univ-nantes.fr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817330" y="3114736"/>
            <a:ext cx="240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Campus Chantrerie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NANTES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4673012" y="3071854"/>
            <a:ext cx="2403928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Campus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</a:rPr>
              <a:t>Gavy</a:t>
            </a:r>
            <a:endParaRPr lang="fr-FR" sz="1600" dirty="0" smtClean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SAINT-NAZAIRE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7595828" y="3071854"/>
            <a:ext cx="240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Campus </a:t>
            </a:r>
            <a:r>
              <a:rPr lang="fr-FR" sz="1600" dirty="0" err="1" smtClean="0">
                <a:solidFill>
                  <a:schemeClr val="bg1"/>
                </a:solidFill>
                <a:latin typeface="+mj-lt"/>
              </a:rPr>
              <a:t>Courtaisière</a:t>
            </a:r>
            <a:endParaRPr lang="fr-FR" sz="1600" dirty="0" smtClean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solidFill>
                  <a:schemeClr val="bg1"/>
                </a:solidFill>
                <a:latin typeface="+mj-lt"/>
              </a:rPr>
              <a:t>LA ROCHE-SUR-YON</a:t>
            </a:r>
            <a:endParaRPr lang="fr-FR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76" y="5514097"/>
            <a:ext cx="348940" cy="34763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98" y="5514097"/>
            <a:ext cx="349262" cy="34763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44" y="5514098"/>
            <a:ext cx="347638" cy="34763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22" y="5520420"/>
            <a:ext cx="342901" cy="342901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88" y="952500"/>
            <a:ext cx="8181975" cy="15049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Eurostile-Condensed" panose="020B0500000000000000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96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CA54A-9939-4345-B5AC-79DECBF55F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11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97" r:id="rId3"/>
    <p:sldLayoutId id="2147483680" r:id="rId4"/>
    <p:sldLayoutId id="2147483681" r:id="rId5"/>
    <p:sldLayoutId id="2147483695" r:id="rId6"/>
    <p:sldLayoutId id="2147483693" r:id="rId7"/>
    <p:sldLayoutId id="2147483696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61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67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41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06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18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33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61" y="1018316"/>
            <a:ext cx="3874016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56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12603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Eurostile-Condensed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MARCHAND</dc:creator>
  <cp:lastModifiedBy>Manon MARCHAND</cp:lastModifiedBy>
  <cp:revision>146</cp:revision>
  <dcterms:created xsi:type="dcterms:W3CDTF">2020-10-07T11:27:39Z</dcterms:created>
  <dcterms:modified xsi:type="dcterms:W3CDTF">2022-01-14T08:32:52Z</dcterms:modified>
</cp:coreProperties>
</file>