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58" r:id="rId3"/>
    <p:sldId id="260" r:id="rId4"/>
    <p:sldId id="269" r:id="rId5"/>
    <p:sldId id="262" r:id="rId6"/>
    <p:sldId id="270" r:id="rId7"/>
    <p:sldId id="271" r:id="rId8"/>
    <p:sldId id="264" r:id="rId9"/>
    <p:sldId id="265" r:id="rId10"/>
    <p:sldId id="266" r:id="rId11"/>
    <p:sldId id="267" r:id="rId12"/>
    <p:sldId id="263" r:id="rId13"/>
  </p:sldIdLst>
  <p:sldSz cx="12192000" cy="6858000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C6"/>
    <a:srgbClr val="0819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>
        <p:scale>
          <a:sx n="100" d="100"/>
          <a:sy n="100" d="100"/>
        </p:scale>
        <p:origin x="826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19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F3F991EF-4B9B-404A-B389-DAEC29C3C0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D4BC4E63-0E17-43BC-9F28-8149C79E29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C02F7-5AA1-45D5-9906-CA21327D1757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E28E5776-D2A2-4265-94FD-DA7B72BD85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1550C444-225E-464E-91D0-4EC26C4660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9213" y="9444038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2D00D-5AD9-4B2F-AE83-99613B5B61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53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9213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580B2-4446-4C01-B1E8-C202568053AA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988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9213" y="9444038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18614-8502-432A-A49A-3B3914C79F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17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5CE1208-9BC2-464F-A052-E294607D4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4DD96539-8A8A-49F8-80A4-5004D152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CCF68C12-8F5E-4CEF-BD62-50258AA90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312500CB-720C-4F53-99FD-773F9BB2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2FE76ECE-9C64-4EFE-A9F0-51384EDA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92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EE9AE69-15B0-4B0B-95F5-1BAC36C4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0B41AF5C-545E-4605-AD5C-9EE3BF123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7B156601-AB41-4AC4-8E17-5820E5339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AC435BAF-9977-4FC1-AA29-896853787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7A9E0D40-0619-4839-95B6-872C76D57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52CEF795-1047-4AB0-B97C-E580FA1C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05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0E3260C-E1B1-4A19-B1E5-C0D96CCF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E0169CED-AC83-43A2-988F-B19631E99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084DE3F8-8028-4237-8E8A-CAECF52B2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C1EA7FBD-3C37-4B06-B2AE-DB13F8F2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9851BB70-9D81-436E-967D-2CA3E552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B0796EF-C621-4799-8789-EC8DDF25D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383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FC1AF9DE-3650-4137-93A0-C32C838C2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9E5369A0-A0EF-4F1E-82A8-E606D3C89B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750B566D-ACFB-4254-BC60-CF6EC0D5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DEE244B5-8206-4B68-ADC2-A4D031A8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700433A9-35EE-4ACD-B2F7-B03D3A17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061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CBEBFAAF-CAE3-4D17-A11D-AB48C14098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C0B51ED1-E76A-4016-8204-34FFF9DD9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930F3B0B-4B95-4C0E-9472-F69DC50C5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A7BF655C-235E-4FC4-88D8-1D0A425C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10FEA6B3-419C-45B1-8B11-6EFBA7CB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00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5751F780-0A13-4B44-BC6E-1B371A99D6D7}"/>
              </a:ext>
            </a:extLst>
          </p:cNvPr>
          <p:cNvSpPr/>
          <p:nvPr userDrawn="1"/>
        </p:nvSpPr>
        <p:spPr>
          <a:xfrm>
            <a:off x="2951329" y="879821"/>
            <a:ext cx="6327753" cy="1177579"/>
          </a:xfrm>
          <a:prstGeom prst="rect">
            <a:avLst/>
          </a:prstGeom>
          <a:solidFill>
            <a:srgbClr val="0819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448F4B1A-64F8-4652-A76F-3C6C5E1AC148}"/>
              </a:ext>
            </a:extLst>
          </p:cNvPr>
          <p:cNvSpPr>
            <a:spLocks noChangeAspect="1"/>
          </p:cNvSpPr>
          <p:nvPr userDrawn="1"/>
        </p:nvSpPr>
        <p:spPr>
          <a:xfrm>
            <a:off x="2951329" y="879822"/>
            <a:ext cx="6327753" cy="4462962"/>
          </a:xfrm>
          <a:prstGeom prst="rect">
            <a:avLst/>
          </a:prstGeom>
          <a:noFill/>
          <a:ln>
            <a:solidFill>
              <a:schemeClr val="bg2">
                <a:alpha val="9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54995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751F780-0A13-4B44-BC6E-1B371A99D6D7}"/>
              </a:ext>
            </a:extLst>
          </p:cNvPr>
          <p:cNvSpPr/>
          <p:nvPr userDrawn="1"/>
        </p:nvSpPr>
        <p:spPr>
          <a:xfrm>
            <a:off x="2951329" y="562708"/>
            <a:ext cx="6327753" cy="2401555"/>
          </a:xfrm>
          <a:prstGeom prst="rect">
            <a:avLst/>
          </a:prstGeom>
          <a:solidFill>
            <a:srgbClr val="0819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48F4B1A-64F8-4652-A76F-3C6C5E1AC148}"/>
              </a:ext>
            </a:extLst>
          </p:cNvPr>
          <p:cNvSpPr>
            <a:spLocks noChangeAspect="1"/>
          </p:cNvSpPr>
          <p:nvPr userDrawn="1"/>
        </p:nvSpPr>
        <p:spPr>
          <a:xfrm>
            <a:off x="2951329" y="562708"/>
            <a:ext cx="6327753" cy="5624137"/>
          </a:xfrm>
          <a:prstGeom prst="rect">
            <a:avLst/>
          </a:prstGeom>
          <a:noFill/>
          <a:ln>
            <a:solidFill>
              <a:schemeClr val="bg2">
                <a:alpha val="9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4902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1C913AD-664A-41DE-B9D6-BDB8F8BB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1879C11-CB7C-4A44-BE1D-BFCE0B3A1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77273A2F-02A0-4AC5-A38E-9358E3151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82EE3810-DDAB-403E-A2C2-0194F963E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183565FC-E910-4DFE-AE7C-4599A412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43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C458F14-845C-42C8-A5FE-2666A5CD3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1F75C561-05BD-4D23-A1F6-869010C7B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F52F74E9-6AAA-44EC-88B0-A09FD710B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9C9560EF-03D1-40D7-99DF-9DB7C4B3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E9C81575-128C-4AA6-87B4-7666E6D09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10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34775C8-03EA-4614-AD3D-11348BE28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30630F59-417A-4420-9D6D-88E6320231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2ED67641-BC0D-46A3-B6CF-0DBBFD8F5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C45EA91B-DBFC-4118-A328-8A15F4895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C87DE7E2-E876-4A5C-B39B-DD7C22CE3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1DCF26D4-171F-4BF9-8F46-13499B559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69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8BE859B8-7E3F-4EED-A628-1977C7389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B561A291-E939-4A67-B253-47828631C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54B719A4-481B-4EC2-8953-17F2D8FA5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F378FE3B-F1C0-4451-A8C5-FFDC66175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F700A66D-D343-492A-8E3C-FF8D3A4397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47BF2EB7-62A6-41CF-B14B-7E5D1F71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ABA5BF23-484D-4D55-AC09-49430511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F9939C39-044F-4FA7-9478-9A0596B1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57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FC88133-19A6-4D21-867A-CA2AC504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CBD9D86C-6233-4D36-A609-39593C65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DB67E8F8-497E-4EEE-8717-F6BE62FA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85A8D942-F51C-49FA-B0D8-556180DC3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4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A0019473-836A-4E29-98E4-DD7F6B0A5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5C52C520-4D54-473A-9538-DD7B42AAA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F61E137C-D634-47EF-B327-817E2BE6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20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B26520E4-859B-483B-81B7-AFCCF24C1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4A228F47-79DE-457E-9C83-CDD92B5ED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CF04D838-2228-415D-A629-6AB6E7B3A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59EA-50A0-4E0D-826C-420AB752EE64}" type="datetimeFigureOut">
              <a:rPr lang="fr-FR" smtClean="0"/>
              <a:t>08/03/2022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6EF22DE5-3CB2-48C8-A430-D28892808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1EC60574-7667-411F-A1AD-AE967FF3C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EA50E-2D9B-46D9-9832-522FE18602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24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Gabarit plaque de porte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dirty="0" smtClean="0"/>
              <a:t>Campus Chantrerie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74239"/>
            <a:ext cx="10515600" cy="4002723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Vous trouverez ci-dessous les gabarits pour les bureaux et salles des bâtiments du campus Chantrerie.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Il y a différents modèles en fonction des spécificités des services/départements</a:t>
            </a:r>
          </a:p>
          <a:p>
            <a:pPr marL="0" indent="0">
              <a:buNone/>
            </a:pPr>
            <a:r>
              <a:rPr lang="fr-FR" dirty="0" smtClean="0"/>
              <a:t>Vous trouverez également un modèle par laboratoire.</a:t>
            </a:r>
          </a:p>
          <a:p>
            <a:pPr marL="0" indent="0">
              <a:buNone/>
            </a:pPr>
            <a:r>
              <a:rPr lang="fr-FR" dirty="0" smtClean="0"/>
              <a:t>Pour les personnels IATS, merci d’indiquer vos jours de télétravail.</a:t>
            </a:r>
          </a:p>
        </p:txBody>
      </p:sp>
    </p:spTree>
    <p:extLst>
      <p:ext uri="{BB962C8B-B14F-4D97-AF65-F5344CB8AC3E}">
        <p14:creationId xmlns:p14="http://schemas.microsoft.com/office/powerpoint/2010/main" val="310249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3878590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418620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03975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94640" y="802640"/>
            <a:ext cx="222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partagé </a:t>
            </a:r>
            <a:r>
              <a:rPr lang="fr-FR" sz="1600" dirty="0" smtClean="0"/>
              <a:t>laboratoire modèle LTEN</a:t>
            </a:r>
            <a:endParaRPr lang="fr-FR" sz="1600" dirty="0"/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4" y="2483395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5" y="3023425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1" y="2644561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856" y="1043520"/>
            <a:ext cx="1114709" cy="849302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294640" y="217865"/>
            <a:ext cx="897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MODÈLE DÉDIÉ AUX LABORATOIRES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640831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3878590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418620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03975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94640" y="802640"/>
            <a:ext cx="222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partagé </a:t>
            </a:r>
            <a:r>
              <a:rPr lang="fr-FR" sz="1600" dirty="0" smtClean="0"/>
              <a:t>laboratoire modèle IMN</a:t>
            </a:r>
            <a:endParaRPr lang="fr-FR" sz="1600" dirty="0"/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4" y="2483395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5" y="3023425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1" y="2644561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7740970" y="1319182"/>
            <a:ext cx="12279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cap="all" dirty="0" smtClean="0">
                <a:solidFill>
                  <a:schemeClr val="bg1"/>
                </a:solidFill>
              </a:rPr>
              <a:t>Logo IMN</a:t>
            </a:r>
            <a:endParaRPr lang="fr-FR" sz="1000" cap="all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94640" y="217865"/>
            <a:ext cx="897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MODÈLE DÉDIÉ AUX LABORATOIRES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29621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4B76F287-250C-4078-80E1-5BB5B122B889}"/>
              </a:ext>
            </a:extLst>
          </p:cNvPr>
          <p:cNvSpPr txBox="1"/>
          <p:nvPr/>
        </p:nvSpPr>
        <p:spPr>
          <a:xfrm>
            <a:off x="3198049" y="3202898"/>
            <a:ext cx="55375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8194E"/>
                </a:solidFill>
              </a:rPr>
              <a:t>SALLE LAPLACE</a:t>
            </a:r>
            <a:endParaRPr lang="fr-FR" sz="4400" dirty="0">
              <a:solidFill>
                <a:srgbClr val="08194E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 smtClean="0">
                <a:solidFill>
                  <a:schemeClr val="bg1"/>
                </a:solidFill>
              </a:rPr>
              <a:t>E023</a:t>
            </a:r>
            <a:endParaRPr lang="fr-FR" sz="6600" b="0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94640" y="802640"/>
            <a:ext cx="22250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Salle de cours</a:t>
            </a:r>
          </a:p>
          <a:p>
            <a:endParaRPr lang="fr-FR" sz="1600" dirty="0"/>
          </a:p>
          <a:p>
            <a:r>
              <a:rPr lang="fr-FR" sz="1600" i="1" dirty="0" smtClean="0"/>
              <a:t>Si la salle n’a pas de nom, indiquez sa fonction : salle informatique, salle de travaux pratiques, salle de travaux dirigés…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82469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2818548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8194E"/>
                </a:solidFill>
              </a:rPr>
              <a:t>Prénom NOM</a:t>
            </a:r>
            <a:endParaRPr lang="fr-FR" sz="3600" dirty="0">
              <a:solidFill>
                <a:srgbClr val="08194E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3358578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2979714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4B76F287-250C-4078-80E1-5BB5B122B889}"/>
              </a:ext>
            </a:extLst>
          </p:cNvPr>
          <p:cNvSpPr txBox="1"/>
          <p:nvPr/>
        </p:nvSpPr>
        <p:spPr>
          <a:xfrm>
            <a:off x="3198049" y="2126380"/>
            <a:ext cx="553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SERVICE/DÉPARTEMENT</a:t>
            </a:r>
            <a:endParaRPr lang="fr-FR" sz="3600" dirty="0">
              <a:solidFill>
                <a:srgbClr val="08194E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94640" y="802640"/>
            <a:ext cx="222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individuel avec nom du service / département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91095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2819358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8194E"/>
                </a:solidFill>
              </a:rPr>
              <a:t>Prénom NOM</a:t>
            </a:r>
            <a:endParaRPr lang="fr-FR" sz="3600" dirty="0">
              <a:solidFill>
                <a:srgbClr val="08194E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3359388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2980524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4B76F287-250C-4078-80E1-5BB5B122B889}"/>
              </a:ext>
            </a:extLst>
          </p:cNvPr>
          <p:cNvSpPr txBox="1"/>
          <p:nvPr/>
        </p:nvSpPr>
        <p:spPr>
          <a:xfrm>
            <a:off x="3198049" y="2126380"/>
            <a:ext cx="553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rgbClr val="08194E"/>
                </a:solidFill>
              </a:rPr>
              <a:t>SERVICE/DÉPARTEMENT</a:t>
            </a:r>
            <a:endParaRPr lang="fr-FR" sz="3600" dirty="0">
              <a:solidFill>
                <a:srgbClr val="08194E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4062424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602454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223590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94640" y="802640"/>
            <a:ext cx="222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partagé </a:t>
            </a:r>
            <a:r>
              <a:rPr lang="fr-FR" sz="1600" dirty="0" smtClean="0"/>
              <a:t>avec nom du service / département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84173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4257399A-648C-488A-AE0D-B6ABBF901D19}"/>
              </a:ext>
            </a:extLst>
          </p:cNvPr>
          <p:cNvSpPr txBox="1"/>
          <p:nvPr/>
        </p:nvSpPr>
        <p:spPr>
          <a:xfrm>
            <a:off x="3525256" y="2485768"/>
            <a:ext cx="523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1AA19822-60B5-456F-8014-5B60AC2EF4BD}"/>
              </a:ext>
            </a:extLst>
          </p:cNvPr>
          <p:cNvSpPr txBox="1"/>
          <p:nvPr/>
        </p:nvSpPr>
        <p:spPr>
          <a:xfrm>
            <a:off x="3525256" y="3019402"/>
            <a:ext cx="5211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Absente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="" xmlns:a16="http://schemas.microsoft.com/office/drawing/2014/main" id="{A48DC74E-01F0-4557-8EB4-DCA5FB541688}"/>
              </a:ext>
            </a:extLst>
          </p:cNvPr>
          <p:cNvCxnSpPr/>
          <p:nvPr/>
        </p:nvCxnSpPr>
        <p:spPr>
          <a:xfrm>
            <a:off x="3350623" y="2646933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4B12B16E-907A-4A16-B9D0-DB65266B351B}"/>
              </a:ext>
            </a:extLst>
          </p:cNvPr>
          <p:cNvSpPr txBox="1"/>
          <p:nvPr/>
        </p:nvSpPr>
        <p:spPr>
          <a:xfrm>
            <a:off x="3200381" y="1053197"/>
            <a:ext cx="580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chemeClr val="bg1"/>
                </a:solidFill>
              </a:rPr>
              <a:t>SERVICE AUDIOVISUEL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4640" y="802640"/>
            <a:ext cx="2225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individuel </a:t>
            </a:r>
            <a:r>
              <a:rPr lang="fr-FR" sz="1600" dirty="0"/>
              <a:t>avec nom du service / </a:t>
            </a:r>
            <a:r>
              <a:rPr lang="fr-FR" sz="1600" dirty="0" smtClean="0"/>
              <a:t>département</a:t>
            </a:r>
            <a:endParaRPr lang="fr-FR" sz="1600" dirty="0"/>
          </a:p>
          <a:p>
            <a:endParaRPr lang="fr-FR" sz="1600" dirty="0"/>
          </a:p>
          <a:p>
            <a:r>
              <a:rPr lang="fr-FR" sz="1600" i="1" dirty="0" smtClean="0"/>
              <a:t>A </a:t>
            </a:r>
            <a:r>
              <a:rPr lang="fr-FR" sz="1600" i="1" dirty="0"/>
              <a:t>utiliser si le numéro du bureau est déjà indiqué au dessus de la plaque de </a:t>
            </a:r>
            <a:r>
              <a:rPr lang="fr-FR" sz="1600" i="1" dirty="0" smtClean="0"/>
              <a:t>plexiglas, et que vous souhaitez le garder.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100265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4257399A-648C-488A-AE0D-B6ABBF901D19}"/>
              </a:ext>
            </a:extLst>
          </p:cNvPr>
          <p:cNvSpPr txBox="1"/>
          <p:nvPr/>
        </p:nvSpPr>
        <p:spPr>
          <a:xfrm>
            <a:off x="3525256" y="2485768"/>
            <a:ext cx="523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1AA19822-60B5-456F-8014-5B60AC2EF4BD}"/>
              </a:ext>
            </a:extLst>
          </p:cNvPr>
          <p:cNvSpPr txBox="1"/>
          <p:nvPr/>
        </p:nvSpPr>
        <p:spPr>
          <a:xfrm>
            <a:off x="3525256" y="3019402"/>
            <a:ext cx="5211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Absente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="" xmlns:a16="http://schemas.microsoft.com/office/drawing/2014/main" id="{A48DC74E-01F0-4557-8EB4-DCA5FB541688}"/>
              </a:ext>
            </a:extLst>
          </p:cNvPr>
          <p:cNvCxnSpPr/>
          <p:nvPr/>
        </p:nvCxnSpPr>
        <p:spPr>
          <a:xfrm>
            <a:off x="3350623" y="2646933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4B12B16E-907A-4A16-B9D0-DB65266B351B}"/>
              </a:ext>
            </a:extLst>
          </p:cNvPr>
          <p:cNvSpPr txBox="1"/>
          <p:nvPr/>
        </p:nvSpPr>
        <p:spPr>
          <a:xfrm>
            <a:off x="3200381" y="1053197"/>
            <a:ext cx="580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chemeClr val="bg1"/>
                </a:solidFill>
              </a:rPr>
              <a:t>SERVICE AUDIOVISUEL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4640" y="802640"/>
            <a:ext cx="22250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</a:t>
            </a:r>
            <a:r>
              <a:rPr lang="fr-FR" sz="1600" dirty="0" smtClean="0"/>
              <a:t>partagé</a:t>
            </a:r>
            <a:r>
              <a:rPr lang="fr-FR" sz="1600" dirty="0" smtClean="0"/>
              <a:t> </a:t>
            </a:r>
            <a:r>
              <a:rPr lang="fr-FR" sz="1600" dirty="0"/>
              <a:t>avec nom du service / département / laboratoire</a:t>
            </a:r>
          </a:p>
          <a:p>
            <a:endParaRPr lang="fr-FR" sz="1600" dirty="0"/>
          </a:p>
          <a:p>
            <a:endParaRPr lang="fr-FR" sz="1600" dirty="0"/>
          </a:p>
          <a:p>
            <a:r>
              <a:rPr lang="fr-FR" sz="1600" i="1" dirty="0"/>
              <a:t>A utiliser si le numéro du bureau est déjà indiqué au dessus de la plaque de </a:t>
            </a:r>
            <a:r>
              <a:rPr lang="fr-FR" sz="1600" i="1" dirty="0" smtClean="0"/>
              <a:t>plexiglass, et que vous souhaitez le garder.</a:t>
            </a:r>
            <a:endParaRPr lang="fr-FR" sz="1600" i="1" dirty="0"/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3855678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395708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016844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52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4257399A-648C-488A-AE0D-B6ABBF901D19}"/>
              </a:ext>
            </a:extLst>
          </p:cNvPr>
          <p:cNvSpPr txBox="1"/>
          <p:nvPr/>
        </p:nvSpPr>
        <p:spPr>
          <a:xfrm>
            <a:off x="3525256" y="3322351"/>
            <a:ext cx="523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AA19822-60B5-456F-8014-5B60AC2EF4BD}"/>
              </a:ext>
            </a:extLst>
          </p:cNvPr>
          <p:cNvSpPr txBox="1"/>
          <p:nvPr/>
        </p:nvSpPr>
        <p:spPr>
          <a:xfrm>
            <a:off x="3525256" y="3855985"/>
            <a:ext cx="5211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Absente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="" xmlns:a16="http://schemas.microsoft.com/office/drawing/2014/main" id="{A48DC74E-01F0-4557-8EB4-DCA5FB541688}"/>
              </a:ext>
            </a:extLst>
          </p:cNvPr>
          <p:cNvCxnSpPr/>
          <p:nvPr/>
        </p:nvCxnSpPr>
        <p:spPr>
          <a:xfrm>
            <a:off x="3350623" y="348351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4B12B16E-907A-4A16-B9D0-DB65266B351B}"/>
              </a:ext>
            </a:extLst>
          </p:cNvPr>
          <p:cNvSpPr txBox="1"/>
          <p:nvPr/>
        </p:nvSpPr>
        <p:spPr>
          <a:xfrm>
            <a:off x="3180926" y="1909231"/>
            <a:ext cx="580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chemeClr val="bg1"/>
                </a:solidFill>
              </a:rPr>
              <a:t>SERVICE AUDIOVISUEL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80926" y="61194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4640" y="802640"/>
            <a:ext cx="2225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individuel </a:t>
            </a:r>
            <a:r>
              <a:rPr lang="fr-FR" sz="1600" dirty="0"/>
              <a:t>avec nom du service / </a:t>
            </a:r>
            <a:r>
              <a:rPr lang="fr-FR" sz="1600" dirty="0" smtClean="0"/>
              <a:t>département</a:t>
            </a:r>
            <a:endParaRPr lang="fr-FR" sz="1600" dirty="0"/>
          </a:p>
          <a:p>
            <a:endParaRPr lang="fr-FR" sz="1600" dirty="0"/>
          </a:p>
          <a:p>
            <a:r>
              <a:rPr lang="fr-FR" sz="1600" i="1" dirty="0" smtClean="0"/>
              <a:t>A </a:t>
            </a:r>
            <a:r>
              <a:rPr lang="fr-FR" sz="1600" i="1" dirty="0"/>
              <a:t>utiliser si le numéro du bureau est déjà indiqué au dessus de la plaque de </a:t>
            </a:r>
            <a:r>
              <a:rPr lang="fr-FR" sz="1600" i="1" dirty="0" smtClean="0"/>
              <a:t>plexiglass et que vous souhaitez le masquer</a:t>
            </a:r>
            <a:endParaRPr lang="fr-FR" sz="1600" i="1" dirty="0"/>
          </a:p>
        </p:txBody>
      </p:sp>
    </p:spTree>
    <p:extLst>
      <p:ext uri="{BB962C8B-B14F-4D97-AF65-F5344CB8AC3E}">
        <p14:creationId xmlns:p14="http://schemas.microsoft.com/office/powerpoint/2010/main" val="1415720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4257399A-648C-488A-AE0D-B6ABBF901D19}"/>
              </a:ext>
            </a:extLst>
          </p:cNvPr>
          <p:cNvSpPr txBox="1"/>
          <p:nvPr/>
        </p:nvSpPr>
        <p:spPr>
          <a:xfrm>
            <a:off x="3525256" y="3322351"/>
            <a:ext cx="523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1AA19822-60B5-456F-8014-5B60AC2EF4BD}"/>
              </a:ext>
            </a:extLst>
          </p:cNvPr>
          <p:cNvSpPr txBox="1"/>
          <p:nvPr/>
        </p:nvSpPr>
        <p:spPr>
          <a:xfrm>
            <a:off x="3525256" y="3855985"/>
            <a:ext cx="5211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Absente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="" xmlns:a16="http://schemas.microsoft.com/office/drawing/2014/main" id="{A48DC74E-01F0-4557-8EB4-DCA5FB541688}"/>
              </a:ext>
            </a:extLst>
          </p:cNvPr>
          <p:cNvCxnSpPr/>
          <p:nvPr/>
        </p:nvCxnSpPr>
        <p:spPr>
          <a:xfrm>
            <a:off x="3350623" y="348351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4B12B16E-907A-4A16-B9D0-DB65266B351B}"/>
              </a:ext>
            </a:extLst>
          </p:cNvPr>
          <p:cNvSpPr txBox="1"/>
          <p:nvPr/>
        </p:nvSpPr>
        <p:spPr>
          <a:xfrm>
            <a:off x="3180926" y="1909231"/>
            <a:ext cx="5802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chemeClr val="bg1"/>
                </a:solidFill>
              </a:rPr>
              <a:t>SERVICE AUDIOVISUEL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80926" y="61194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4640" y="802640"/>
            <a:ext cx="2225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</a:t>
            </a:r>
            <a:r>
              <a:rPr lang="fr-FR" sz="1600" dirty="0" smtClean="0"/>
              <a:t>partagé </a:t>
            </a:r>
            <a:r>
              <a:rPr lang="fr-FR" sz="1600" dirty="0"/>
              <a:t>avec nom du service / </a:t>
            </a:r>
            <a:r>
              <a:rPr lang="fr-FR" sz="1600" dirty="0" smtClean="0"/>
              <a:t>département</a:t>
            </a:r>
            <a:endParaRPr lang="fr-FR" sz="1600" dirty="0"/>
          </a:p>
          <a:p>
            <a:endParaRPr lang="fr-FR" sz="1600" dirty="0"/>
          </a:p>
          <a:p>
            <a:r>
              <a:rPr lang="fr-FR" sz="1600" i="1" dirty="0" smtClean="0"/>
              <a:t>A </a:t>
            </a:r>
            <a:r>
              <a:rPr lang="fr-FR" sz="1600" i="1" dirty="0"/>
              <a:t>utiliser si le numéro du bureau est déjà indiqué au dessus de la plaque de </a:t>
            </a:r>
            <a:r>
              <a:rPr lang="fr-FR" sz="1600" i="1" dirty="0" smtClean="0"/>
              <a:t>plexiglass et que vous souhaitez le masquer</a:t>
            </a:r>
            <a:endParaRPr lang="fr-FR" sz="1600" i="1" dirty="0"/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3387" y="4640538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3388" y="5180568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2254" y="4801704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19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3878590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418620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03975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94640" y="802640"/>
            <a:ext cx="222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partagé </a:t>
            </a:r>
            <a:r>
              <a:rPr lang="fr-FR" sz="1600" dirty="0" smtClean="0"/>
              <a:t>laboratoire modèle LS2N</a:t>
            </a:r>
            <a:endParaRPr lang="fr-FR" sz="1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682" y="1060768"/>
            <a:ext cx="918527" cy="890316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7894231" y="1105818"/>
            <a:ext cx="12345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cap="all" dirty="0" smtClean="0">
                <a:solidFill>
                  <a:schemeClr val="bg1"/>
                </a:solidFill>
              </a:rPr>
              <a:t>Laboratoire </a:t>
            </a:r>
          </a:p>
          <a:p>
            <a:r>
              <a:rPr lang="fr-FR" sz="1000" cap="all" dirty="0" smtClean="0">
                <a:solidFill>
                  <a:schemeClr val="bg1"/>
                </a:solidFill>
              </a:rPr>
              <a:t>des Sciences </a:t>
            </a:r>
          </a:p>
          <a:p>
            <a:r>
              <a:rPr lang="fr-FR" sz="1000" cap="all" dirty="0" smtClean="0">
                <a:solidFill>
                  <a:schemeClr val="bg1"/>
                </a:solidFill>
              </a:rPr>
              <a:t>du numérique </a:t>
            </a:r>
          </a:p>
          <a:p>
            <a:r>
              <a:rPr lang="fr-FR" sz="1000" cap="all" dirty="0" smtClean="0">
                <a:solidFill>
                  <a:schemeClr val="bg1"/>
                </a:solidFill>
              </a:rPr>
              <a:t>de Nantes</a:t>
            </a:r>
            <a:endParaRPr lang="fr-FR" sz="1000" cap="all" dirty="0">
              <a:solidFill>
                <a:schemeClr val="bg1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4" y="2483395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5" y="3023425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1" y="2644561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94640" y="217865"/>
            <a:ext cx="897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MODÈLE DÉDIÉ AUX LABORATOIRES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02036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936720AC-EF2E-4629-AFDD-DCE6CC2EBC9E}"/>
              </a:ext>
            </a:extLst>
          </p:cNvPr>
          <p:cNvSpPr txBox="1"/>
          <p:nvPr/>
        </p:nvSpPr>
        <p:spPr>
          <a:xfrm>
            <a:off x="3198049" y="888295"/>
            <a:ext cx="32631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0" dirty="0">
                <a:solidFill>
                  <a:schemeClr val="bg1"/>
                </a:solidFill>
              </a:rPr>
              <a:t>B 110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6" y="3878590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7" y="4418620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3" y="4039756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94640" y="802640"/>
            <a:ext cx="222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Bureau partagé </a:t>
            </a:r>
            <a:r>
              <a:rPr lang="fr-FR" sz="1600" dirty="0" smtClean="0"/>
              <a:t>laboratoire modèle IETR</a:t>
            </a:r>
            <a:endParaRPr lang="fr-FR" sz="1600" dirty="0"/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248B8494-75D3-460F-AE7E-BC268C01BD65}"/>
              </a:ext>
            </a:extLst>
          </p:cNvPr>
          <p:cNvSpPr txBox="1"/>
          <p:nvPr/>
        </p:nvSpPr>
        <p:spPr>
          <a:xfrm>
            <a:off x="3522634" y="2483395"/>
            <a:ext cx="5212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8194E"/>
                </a:solidFill>
              </a:rPr>
              <a:t>Prénom NOM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3522635" y="3023425"/>
            <a:ext cx="5212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Absent le mercredi après-midi</a:t>
            </a:r>
          </a:p>
          <a:p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En télétravail le mardi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="" xmlns:a16="http://schemas.microsoft.com/office/drawing/2014/main" id="{775CDB50-D106-4E9C-B08E-751ACCD409AB}"/>
              </a:ext>
            </a:extLst>
          </p:cNvPr>
          <p:cNvCxnSpPr/>
          <p:nvPr/>
        </p:nvCxnSpPr>
        <p:spPr>
          <a:xfrm>
            <a:off x="3351501" y="2644561"/>
            <a:ext cx="0" cy="324000"/>
          </a:xfrm>
          <a:prstGeom prst="line">
            <a:avLst/>
          </a:prstGeom>
          <a:ln w="34925">
            <a:solidFill>
              <a:srgbClr val="00A0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A6E5158D-3B15-427B-A1D9-BA50CD9AB7B4}"/>
              </a:ext>
            </a:extLst>
          </p:cNvPr>
          <p:cNvSpPr txBox="1"/>
          <p:nvPr/>
        </p:nvSpPr>
        <p:spPr>
          <a:xfrm>
            <a:off x="7740970" y="1319182"/>
            <a:ext cx="12279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cap="all" dirty="0" smtClean="0">
                <a:solidFill>
                  <a:schemeClr val="bg1"/>
                </a:solidFill>
              </a:rPr>
              <a:t>Logo IETR</a:t>
            </a:r>
            <a:endParaRPr lang="fr-FR" sz="1000" cap="all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94640" y="217865"/>
            <a:ext cx="897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MODÈLE DÉDIÉ AUX LABORATOIRES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948752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471</Words>
  <Application>Microsoft Office PowerPoint</Application>
  <PresentationFormat>Grand écran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Gabarit plaque de porte  Campus Chantrerie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RETIF</dc:creator>
  <cp:lastModifiedBy>Manon MARCHAND</cp:lastModifiedBy>
  <cp:revision>29</cp:revision>
  <cp:lastPrinted>2022-03-01T16:35:00Z</cp:lastPrinted>
  <dcterms:created xsi:type="dcterms:W3CDTF">2022-03-01T15:19:13Z</dcterms:created>
  <dcterms:modified xsi:type="dcterms:W3CDTF">2022-03-08T13:36:59Z</dcterms:modified>
</cp:coreProperties>
</file>